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sldIdLst>
    <p:sldId id="304" r:id="rId5"/>
    <p:sldId id="314" r:id="rId6"/>
    <p:sldId id="308" r:id="rId7"/>
    <p:sldId id="323" r:id="rId8"/>
    <p:sldId id="324" r:id="rId9"/>
    <p:sldId id="336" r:id="rId10"/>
    <p:sldId id="288" r:id="rId11"/>
    <p:sldId id="328" r:id="rId12"/>
    <p:sldId id="329" r:id="rId13"/>
    <p:sldId id="330" r:id="rId14"/>
    <p:sldId id="332" r:id="rId15"/>
    <p:sldId id="337" r:id="rId16"/>
    <p:sldId id="333" r:id="rId17"/>
    <p:sldId id="334" r:id="rId18"/>
    <p:sldId id="331" r:id="rId19"/>
    <p:sldId id="335" r:id="rId20"/>
    <p:sldId id="338" r:id="rId21"/>
    <p:sldId id="339" r:id="rId22"/>
    <p:sldId id="341" r:id="rId23"/>
    <p:sldId id="342" r:id="rId24"/>
    <p:sldId id="343" r:id="rId25"/>
    <p:sldId id="344" r:id="rId26"/>
    <p:sldId id="347" r:id="rId27"/>
    <p:sldId id="358" r:id="rId28"/>
    <p:sldId id="346" r:id="rId29"/>
    <p:sldId id="359" r:id="rId30"/>
    <p:sldId id="348" r:id="rId31"/>
    <p:sldId id="360" r:id="rId32"/>
    <p:sldId id="350" r:id="rId33"/>
    <p:sldId id="351" r:id="rId34"/>
    <p:sldId id="349" r:id="rId35"/>
    <p:sldId id="352" r:id="rId36"/>
    <p:sldId id="353" r:id="rId37"/>
    <p:sldId id="354" r:id="rId38"/>
    <p:sldId id="355" r:id="rId39"/>
    <p:sldId id="356" r:id="rId40"/>
    <p:sldId id="305" r:id="rId41"/>
    <p:sldId id="320" r:id="rId42"/>
    <p:sldId id="321" r:id="rId43"/>
    <p:sldId id="325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AA635-1381-4158-A86C-2FDB0D9302D7}" v="681" dt="2023-12-19T23:22:22.300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58" y="-8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e, NidhishAbhijit" userId="c022cb33-fcf1-4778-9acb-ced5514539f6" providerId="ADAL" clId="{E83AA635-1381-4158-A86C-2FDB0D9302D7}"/>
    <pc:docChg chg="undo redo custSel addSld delSld modSld sldOrd">
      <pc:chgData name="Gore, NidhishAbhijit" userId="c022cb33-fcf1-4778-9acb-ced5514539f6" providerId="ADAL" clId="{E83AA635-1381-4158-A86C-2FDB0D9302D7}" dt="2023-12-19T23:57:29.422" v="4814" actId="14100"/>
      <pc:docMkLst>
        <pc:docMk/>
      </pc:docMkLst>
      <pc:sldChg chg="modSp mod">
        <pc:chgData name="Gore, NidhishAbhijit" userId="c022cb33-fcf1-4778-9acb-ced5514539f6" providerId="ADAL" clId="{E83AA635-1381-4158-A86C-2FDB0D9302D7}" dt="2023-12-19T02:51:35.708" v="470" actId="20577"/>
        <pc:sldMkLst>
          <pc:docMk/>
          <pc:sldMk cId="3156549188" sldId="323"/>
        </pc:sldMkLst>
        <pc:spChg chg="mod">
          <ac:chgData name="Gore, NidhishAbhijit" userId="c022cb33-fcf1-4778-9acb-ced5514539f6" providerId="ADAL" clId="{E83AA635-1381-4158-A86C-2FDB0D9302D7}" dt="2023-12-19T02:51:35.708" v="470" actId="20577"/>
          <ac:spMkLst>
            <pc:docMk/>
            <pc:sldMk cId="3156549188" sldId="323"/>
            <ac:spMk id="2" creationId="{7E37BB13-4AF5-4C37-A4E4-C8EBF618E4D4}"/>
          </ac:spMkLst>
        </pc:spChg>
      </pc:sldChg>
      <pc:sldChg chg="modSp mod">
        <pc:chgData name="Gore, NidhishAbhijit" userId="c022cb33-fcf1-4778-9acb-ced5514539f6" providerId="ADAL" clId="{E83AA635-1381-4158-A86C-2FDB0D9302D7}" dt="2023-12-19T02:51:53.179" v="497" actId="6549"/>
        <pc:sldMkLst>
          <pc:docMk/>
          <pc:sldMk cId="2831437997" sldId="324"/>
        </pc:sldMkLst>
        <pc:spChg chg="mod">
          <ac:chgData name="Gore, NidhishAbhijit" userId="c022cb33-fcf1-4778-9acb-ced5514539f6" providerId="ADAL" clId="{E83AA635-1381-4158-A86C-2FDB0D9302D7}" dt="2023-12-19T02:51:53.179" v="497" actId="6549"/>
          <ac:spMkLst>
            <pc:docMk/>
            <pc:sldMk cId="2831437997" sldId="324"/>
            <ac:spMk id="2" creationId="{7E37BB13-4AF5-4C37-A4E4-C8EBF618E4D4}"/>
          </ac:spMkLst>
        </pc:spChg>
      </pc:sldChg>
      <pc:sldChg chg="addSp delSp modSp mod delAnim modAnim">
        <pc:chgData name="Gore, NidhishAbhijit" userId="c022cb33-fcf1-4778-9acb-ced5514539f6" providerId="ADAL" clId="{E83AA635-1381-4158-A86C-2FDB0D9302D7}" dt="2023-12-19T18:42:10.472" v="4030" actId="1076"/>
        <pc:sldMkLst>
          <pc:docMk/>
          <pc:sldMk cId="837318406" sldId="332"/>
        </pc:sldMkLst>
        <pc:picChg chg="del">
          <ac:chgData name="Gore, NidhishAbhijit" userId="c022cb33-fcf1-4778-9acb-ced5514539f6" providerId="ADAL" clId="{E83AA635-1381-4158-A86C-2FDB0D9302D7}" dt="2023-12-19T18:39:57.461" v="4007" actId="478"/>
          <ac:picMkLst>
            <pc:docMk/>
            <pc:sldMk cId="837318406" sldId="332"/>
            <ac:picMk id="3" creationId="{B69B8607-0AE6-E3B4-06E5-B25E59C778FF}"/>
          </ac:picMkLst>
        </pc:picChg>
        <pc:picChg chg="add del mod ord">
          <ac:chgData name="Gore, NidhishAbhijit" userId="c022cb33-fcf1-4778-9acb-ced5514539f6" providerId="ADAL" clId="{E83AA635-1381-4158-A86C-2FDB0D9302D7}" dt="2023-12-19T18:41:34.653" v="4021" actId="478"/>
          <ac:picMkLst>
            <pc:docMk/>
            <pc:sldMk cId="837318406" sldId="332"/>
            <ac:picMk id="4" creationId="{93E7C792-CD6F-1586-EB15-A797C20B47A1}"/>
          </ac:picMkLst>
        </pc:picChg>
        <pc:picChg chg="add mod ord">
          <ac:chgData name="Gore, NidhishAbhijit" userId="c022cb33-fcf1-4778-9acb-ced5514539f6" providerId="ADAL" clId="{E83AA635-1381-4158-A86C-2FDB0D9302D7}" dt="2023-12-19T18:41:54.143" v="4027" actId="167"/>
          <ac:picMkLst>
            <pc:docMk/>
            <pc:sldMk cId="837318406" sldId="332"/>
            <ac:picMk id="8" creationId="{8E0E098E-453F-BE16-2A57-F803DA67A89A}"/>
          </ac:picMkLst>
        </pc:picChg>
        <pc:picChg chg="mod">
          <ac:chgData name="Gore, NidhishAbhijit" userId="c022cb33-fcf1-4778-9acb-ced5514539f6" providerId="ADAL" clId="{E83AA635-1381-4158-A86C-2FDB0D9302D7}" dt="2023-12-19T18:42:03.332" v="4028" actId="1076"/>
          <ac:picMkLst>
            <pc:docMk/>
            <pc:sldMk cId="837318406" sldId="332"/>
            <ac:picMk id="10" creationId="{8A3E0259-956F-916B-682C-E1B6EB493D1D}"/>
          </ac:picMkLst>
        </pc:picChg>
        <pc:picChg chg="mod">
          <ac:chgData name="Gore, NidhishAbhijit" userId="c022cb33-fcf1-4778-9acb-ced5514539f6" providerId="ADAL" clId="{E83AA635-1381-4158-A86C-2FDB0D9302D7}" dt="2023-12-19T18:42:10.472" v="4030" actId="1076"/>
          <ac:picMkLst>
            <pc:docMk/>
            <pc:sldMk cId="837318406" sldId="332"/>
            <ac:picMk id="12" creationId="{93224AAD-E320-BA34-D416-87BA4BC71661}"/>
          </ac:picMkLst>
        </pc:picChg>
      </pc:sldChg>
      <pc:sldChg chg="modSp mod">
        <pc:chgData name="Gore, NidhishAbhijit" userId="c022cb33-fcf1-4778-9acb-ced5514539f6" providerId="ADAL" clId="{E83AA635-1381-4158-A86C-2FDB0D9302D7}" dt="2023-12-19T02:52:04.694" v="524" actId="20577"/>
        <pc:sldMkLst>
          <pc:docMk/>
          <pc:sldMk cId="3979601245" sldId="336"/>
        </pc:sldMkLst>
        <pc:spChg chg="mod">
          <ac:chgData name="Gore, NidhishAbhijit" userId="c022cb33-fcf1-4778-9acb-ced5514539f6" providerId="ADAL" clId="{E83AA635-1381-4158-A86C-2FDB0D9302D7}" dt="2023-12-19T02:52:04.694" v="524" actId="20577"/>
          <ac:spMkLst>
            <pc:docMk/>
            <pc:sldMk cId="3979601245" sldId="336"/>
            <ac:spMk id="2" creationId="{7E37BB13-4AF5-4C37-A4E4-C8EBF618E4D4}"/>
          </ac:spMkLst>
        </pc:spChg>
      </pc:sldChg>
      <pc:sldChg chg="modSp mod">
        <pc:chgData name="Gore, NidhishAbhijit" userId="c022cb33-fcf1-4778-9acb-ced5514539f6" providerId="ADAL" clId="{E83AA635-1381-4158-A86C-2FDB0D9302D7}" dt="2023-12-19T19:06:42.360" v="4044" actId="1076"/>
        <pc:sldMkLst>
          <pc:docMk/>
          <pc:sldMk cId="3957761331" sldId="338"/>
        </pc:sldMkLst>
        <pc:spChg chg="mod ord">
          <ac:chgData name="Gore, NidhishAbhijit" userId="c022cb33-fcf1-4778-9acb-ced5514539f6" providerId="ADAL" clId="{E83AA635-1381-4158-A86C-2FDB0D9302D7}" dt="2023-12-19T18:45:27.018" v="4040" actId="167"/>
          <ac:spMkLst>
            <pc:docMk/>
            <pc:sldMk cId="3957761331" sldId="338"/>
            <ac:spMk id="15" creationId="{184095C7-ABE8-F53B-8C25-547C5695F650}"/>
          </ac:spMkLst>
        </pc:spChg>
        <pc:spChg chg="mod">
          <ac:chgData name="Gore, NidhishAbhijit" userId="c022cb33-fcf1-4778-9acb-ced5514539f6" providerId="ADAL" clId="{E83AA635-1381-4158-A86C-2FDB0D9302D7}" dt="2023-12-19T19:06:42.360" v="4044" actId="1076"/>
          <ac:spMkLst>
            <pc:docMk/>
            <pc:sldMk cId="3957761331" sldId="338"/>
            <ac:spMk id="20" creationId="{2DF81312-E2DA-38BB-E64E-65C75B469574}"/>
          </ac:spMkLst>
        </pc:spChg>
        <pc:picChg chg="mod ord">
          <ac:chgData name="Gore, NidhishAbhijit" userId="c022cb33-fcf1-4778-9acb-ced5514539f6" providerId="ADAL" clId="{E83AA635-1381-4158-A86C-2FDB0D9302D7}" dt="2023-12-19T18:45:21.157" v="4039" actId="167"/>
          <ac:picMkLst>
            <pc:docMk/>
            <pc:sldMk cId="3957761331" sldId="338"/>
            <ac:picMk id="3" creationId="{CFDB706A-1DF0-F745-98E5-CF2EB06F764D}"/>
          </ac:picMkLst>
        </pc:picChg>
        <pc:picChg chg="mod">
          <ac:chgData name="Gore, NidhishAbhijit" userId="c022cb33-fcf1-4778-9acb-ced5514539f6" providerId="ADAL" clId="{E83AA635-1381-4158-A86C-2FDB0D9302D7}" dt="2023-12-19T18:45:47.869" v="4042" actId="1076"/>
          <ac:picMkLst>
            <pc:docMk/>
            <pc:sldMk cId="3957761331" sldId="338"/>
            <ac:picMk id="17" creationId="{EB6646B1-2D35-DCBB-430C-36C36E76E76B}"/>
          </ac:picMkLst>
        </pc:picChg>
      </pc:sldChg>
      <pc:sldChg chg="modSp mod">
        <pc:chgData name="Gore, NidhishAbhijit" userId="c022cb33-fcf1-4778-9acb-ced5514539f6" providerId="ADAL" clId="{E83AA635-1381-4158-A86C-2FDB0D9302D7}" dt="2023-12-19T23:57:29.422" v="4814" actId="14100"/>
        <pc:sldMkLst>
          <pc:docMk/>
          <pc:sldMk cId="3717657996" sldId="339"/>
        </pc:sldMkLst>
        <pc:spChg chg="mod">
          <ac:chgData name="Gore, NidhishAbhijit" userId="c022cb33-fcf1-4778-9acb-ced5514539f6" providerId="ADAL" clId="{E83AA635-1381-4158-A86C-2FDB0D9302D7}" dt="2023-12-19T23:57:29.422" v="4814" actId="14100"/>
          <ac:spMkLst>
            <pc:docMk/>
            <pc:sldMk cId="3717657996" sldId="339"/>
            <ac:spMk id="9" creationId="{F9A70E70-C058-4A66-85BB-82F2C235E05B}"/>
          </ac:spMkLst>
        </pc:spChg>
      </pc:sldChg>
      <pc:sldChg chg="modSp del mod">
        <pc:chgData name="Gore, NidhishAbhijit" userId="c022cb33-fcf1-4778-9acb-ced5514539f6" providerId="ADAL" clId="{E83AA635-1381-4158-A86C-2FDB0D9302D7}" dt="2023-12-19T23:01:16.330" v="4781" actId="2696"/>
        <pc:sldMkLst>
          <pc:docMk/>
          <pc:sldMk cId="1287910356" sldId="340"/>
        </pc:sldMkLst>
        <pc:spChg chg="mod">
          <ac:chgData name="Gore, NidhishAbhijit" userId="c022cb33-fcf1-4778-9acb-ced5514539f6" providerId="ADAL" clId="{E83AA635-1381-4158-A86C-2FDB0D9302D7}" dt="2023-12-19T02:43:40.571" v="201" actId="20577"/>
          <ac:spMkLst>
            <pc:docMk/>
            <pc:sldMk cId="1287910356" sldId="340"/>
            <ac:spMk id="3" creationId="{35E3EA69-4E0E-41BD-8095-A124225A2647}"/>
          </ac:spMkLst>
        </pc:spChg>
      </pc:sldChg>
      <pc:sldChg chg="addSp delSp modSp mod">
        <pc:chgData name="Gore, NidhishAbhijit" userId="c022cb33-fcf1-4778-9acb-ced5514539f6" providerId="ADAL" clId="{E83AA635-1381-4158-A86C-2FDB0D9302D7}" dt="2023-12-19T23:01:10.711" v="4780" actId="1076"/>
        <pc:sldMkLst>
          <pc:docMk/>
          <pc:sldMk cId="3971536512" sldId="341"/>
        </pc:sldMkLst>
        <pc:spChg chg="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2" creationId="{67708C79-A4AC-4B5D-92DF-600737E4D11A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3" creationId="{EA306050-68B3-C026-0120-FDAC9B06FADE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4" creationId="{615C66C5-CF46-4BB3-82CB-5E5DFB9B5498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5" creationId="{C7943945-FA14-91FF-65B4-1F91EE2673BF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6" creationId="{6E5D3946-5A13-FAE9-51CD-DC03D8DD66CE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7" creationId="{CC0EC075-F0BD-3E91-8E33-AE57FD863A57}"/>
          </ac:spMkLst>
        </pc:spChg>
        <pc:spChg chg="add mod">
          <ac:chgData name="Gore, NidhishAbhijit" userId="c022cb33-fcf1-4778-9acb-ced5514539f6" providerId="ADAL" clId="{E83AA635-1381-4158-A86C-2FDB0D9302D7}" dt="2023-12-19T23:01:10.711" v="4780" actId="1076"/>
          <ac:spMkLst>
            <pc:docMk/>
            <pc:sldMk cId="3971536512" sldId="341"/>
            <ac:spMk id="8" creationId="{7ACE3A88-EA87-CE7D-2FE7-2EFEE9BAF04B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8" creationId="{BC1D78E4-1E7E-6B27-4019-55DA619BBCFD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9" creationId="{B3E49943-921A-90A8-E2DE-9F7FEF165697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10" creationId="{D03A0AF2-A5B2-2451-D1E6-C4C21CD2CEED}"/>
          </ac:spMkLst>
        </pc:spChg>
        <pc:spChg chg="add del mod">
          <ac:chgData name="Gore, NidhishAbhijit" userId="c022cb33-fcf1-4778-9acb-ced5514539f6" providerId="ADAL" clId="{E83AA635-1381-4158-A86C-2FDB0D9302D7}" dt="2023-12-19T02:23:27.205" v="151" actId="478"/>
          <ac:spMkLst>
            <pc:docMk/>
            <pc:sldMk cId="3971536512" sldId="341"/>
            <ac:spMk id="12" creationId="{58136479-518C-48A0-F783-EEEA10EE0B2A}"/>
          </ac:spMkLst>
        </pc:spChg>
        <pc:spChg chg="add del mod">
          <ac:chgData name="Gore, NidhishAbhijit" userId="c022cb33-fcf1-4778-9acb-ced5514539f6" providerId="ADAL" clId="{E83AA635-1381-4158-A86C-2FDB0D9302D7}" dt="2023-12-19T02:23:29.286" v="152" actId="478"/>
          <ac:spMkLst>
            <pc:docMk/>
            <pc:sldMk cId="3971536512" sldId="341"/>
            <ac:spMk id="14" creationId="{65286B00-24C3-555B-AE5A-7E0CECB7FD80}"/>
          </ac:spMkLst>
        </pc:spChg>
        <pc:spChg chg="add del mod">
          <ac:chgData name="Gore, NidhishAbhijit" userId="c022cb33-fcf1-4778-9acb-ced5514539f6" providerId="ADAL" clId="{E83AA635-1381-4158-A86C-2FDB0D9302D7}" dt="2023-12-19T02:23:31.316" v="153" actId="478"/>
          <ac:spMkLst>
            <pc:docMk/>
            <pc:sldMk cId="3971536512" sldId="341"/>
            <ac:spMk id="16" creationId="{13456787-E682-A04B-1052-1E49F59B8E4E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17" creationId="{42B0A734-B5BB-42C2-946F-EC7ABE90A23A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19" creationId="{4B8BE8D6-18EB-4262-B841-22EEAC0B54F3}"/>
          </ac:spMkLst>
        </pc:spChg>
        <pc:spChg chg="mod">
          <ac:chgData name="Gore, NidhishAbhijit" userId="c022cb33-fcf1-4778-9acb-ced5514539f6" providerId="ADAL" clId="{E83AA635-1381-4158-A86C-2FDB0D9302D7}" dt="2023-12-19T02:54:10.266" v="533" actId="113"/>
          <ac:spMkLst>
            <pc:docMk/>
            <pc:sldMk cId="3971536512" sldId="341"/>
            <ac:spMk id="20" creationId="{958945D5-A783-BE6B-5A61-B97435E0DC88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21" creationId="{09DC85FC-A5F4-4451-8D72-37B64A3F5EA0}"/>
          </ac:spMkLst>
        </pc:spChg>
        <pc:spChg chg="mod">
          <ac:chgData name="Gore, NidhishAbhijit" userId="c022cb33-fcf1-4778-9acb-ced5514539f6" providerId="ADAL" clId="{E83AA635-1381-4158-A86C-2FDB0D9302D7}" dt="2023-12-19T02:54:10.266" v="533" actId="113"/>
          <ac:spMkLst>
            <pc:docMk/>
            <pc:sldMk cId="3971536512" sldId="341"/>
            <ac:spMk id="22" creationId="{E5632555-C87B-C5F4-559A-2ABA8C7CF33D}"/>
          </ac:spMkLst>
        </pc:spChg>
        <pc:spChg chg="mod">
          <ac:chgData name="Gore, NidhishAbhijit" userId="c022cb33-fcf1-4778-9acb-ced5514539f6" providerId="ADAL" clId="{E83AA635-1381-4158-A86C-2FDB0D9302D7}" dt="2023-12-19T02:54:10.266" v="533" actId="113"/>
          <ac:spMkLst>
            <pc:docMk/>
            <pc:sldMk cId="3971536512" sldId="341"/>
            <ac:spMk id="23" creationId="{FC0A81CE-6CAE-8488-A531-31E3E3692465}"/>
          </ac:spMkLst>
        </pc:spChg>
        <pc:spChg chg="mod">
          <ac:chgData name="Gore, NidhishAbhijit" userId="c022cb33-fcf1-4778-9acb-ced5514539f6" providerId="ADAL" clId="{E83AA635-1381-4158-A86C-2FDB0D9302D7}" dt="2023-12-19T02:54:10.266" v="533" actId="113"/>
          <ac:spMkLst>
            <pc:docMk/>
            <pc:sldMk cId="3971536512" sldId="341"/>
            <ac:spMk id="24" creationId="{4822DBDB-D429-B7AE-AD53-B7A93F41A608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25" creationId="{721D9D4C-DE16-6FEF-7C0B-F5B3117A58E3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26" creationId="{BA5C90A9-A361-F300-0236-6EF31CE77012}"/>
          </ac:spMkLst>
        </pc:spChg>
        <pc:spChg chg="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27" creationId="{5B11739C-392D-8164-7BE6-E4618F7C3EC5}"/>
          </ac:spMkLst>
        </pc:spChg>
        <pc:spChg chg="add del mod">
          <ac:chgData name="Gore, NidhishAbhijit" userId="c022cb33-fcf1-4778-9acb-ced5514539f6" providerId="ADAL" clId="{E83AA635-1381-4158-A86C-2FDB0D9302D7}" dt="2023-12-19T02:23:23.159" v="150" actId="478"/>
          <ac:spMkLst>
            <pc:docMk/>
            <pc:sldMk cId="3971536512" sldId="341"/>
            <ac:spMk id="28" creationId="{A1DAAC44-9C5B-2047-A3AD-8AED003ABE42}"/>
          </ac:spMkLst>
        </pc:spChg>
        <pc:spChg chg="add del mod">
          <ac:chgData name="Gore, NidhishAbhijit" userId="c022cb33-fcf1-4778-9acb-ced5514539f6" providerId="ADAL" clId="{E83AA635-1381-4158-A86C-2FDB0D9302D7}" dt="2023-12-19T02:23:17.880" v="149" actId="478"/>
          <ac:spMkLst>
            <pc:docMk/>
            <pc:sldMk cId="3971536512" sldId="341"/>
            <ac:spMk id="30" creationId="{F4777516-EDD0-15B0-949A-761F8CE530E7}"/>
          </ac:spMkLst>
        </pc:spChg>
        <pc:spChg chg="add mod">
          <ac:chgData name="Gore, NidhishAbhijit" userId="c022cb33-fcf1-4778-9acb-ced5514539f6" providerId="ADAL" clId="{E83AA635-1381-4158-A86C-2FDB0D9302D7}" dt="2023-12-19T02:54:17.138" v="535" actId="113"/>
          <ac:spMkLst>
            <pc:docMk/>
            <pc:sldMk cId="3971536512" sldId="341"/>
            <ac:spMk id="31" creationId="{65A611C0-A4BE-2ED8-DB55-396E56B5E7FF}"/>
          </ac:spMkLst>
        </pc:spChg>
        <pc:spChg chg="add mod">
          <ac:chgData name="Gore, NidhishAbhijit" userId="c022cb33-fcf1-4778-9acb-ced5514539f6" providerId="ADAL" clId="{E83AA635-1381-4158-A86C-2FDB0D9302D7}" dt="2023-12-19T02:54:11.844" v="534" actId="113"/>
          <ac:spMkLst>
            <pc:docMk/>
            <pc:sldMk cId="3971536512" sldId="341"/>
            <ac:spMk id="32" creationId="{BDBB9E89-5DD2-0C74-FEEA-0CB0C6BFF30D}"/>
          </ac:spMkLst>
        </pc:spChg>
        <pc:spChg chg="del mod">
          <ac:chgData name="Gore, NidhishAbhijit" userId="c022cb33-fcf1-4778-9acb-ced5514539f6" providerId="ADAL" clId="{E83AA635-1381-4158-A86C-2FDB0D9302D7}" dt="2023-12-19T02:23:14.836" v="148" actId="478"/>
          <ac:spMkLst>
            <pc:docMk/>
            <pc:sldMk cId="3971536512" sldId="341"/>
            <ac:spMk id="43" creationId="{543672B4-28D9-4792-A8C2-BB242D3770EB}"/>
          </ac:spMkLst>
        </pc:spChg>
        <pc:spChg chg="mod">
          <ac:chgData name="Gore, NidhishAbhijit" userId="c022cb33-fcf1-4778-9acb-ced5514539f6" providerId="ADAL" clId="{E83AA635-1381-4158-A86C-2FDB0D9302D7}" dt="2023-12-19T02:54:10.266" v="533" actId="113"/>
          <ac:spMkLst>
            <pc:docMk/>
            <pc:sldMk cId="3971536512" sldId="341"/>
            <ac:spMk id="148" creationId="{4448F4FF-8F5D-4535-8008-20CDEFD6057F}"/>
          </ac:spMkLst>
        </pc:spChg>
      </pc:sldChg>
      <pc:sldChg chg="addSp delSp modSp add mod ord">
        <pc:chgData name="Gore, NidhishAbhijit" userId="c022cb33-fcf1-4778-9acb-ced5514539f6" providerId="ADAL" clId="{E83AA635-1381-4158-A86C-2FDB0D9302D7}" dt="2023-12-19T03:03:03.786" v="1045" actId="1076"/>
        <pc:sldMkLst>
          <pc:docMk/>
          <pc:sldMk cId="551510613" sldId="342"/>
        </pc:sldMkLst>
        <pc:spChg chg="mod">
          <ac:chgData name="Gore, NidhishAbhijit" userId="c022cb33-fcf1-4778-9acb-ced5514539f6" providerId="ADAL" clId="{E83AA635-1381-4158-A86C-2FDB0D9302D7}" dt="2023-12-19T03:02:41.956" v="1042" actId="1076"/>
          <ac:spMkLst>
            <pc:docMk/>
            <pc:sldMk cId="551510613" sldId="342"/>
            <ac:spMk id="2" creationId="{7E37BB13-4AF5-4C37-A4E4-C8EBF618E4D4}"/>
          </ac:spMkLst>
        </pc:spChg>
        <pc:spChg chg="add mod">
          <ac:chgData name="Gore, NidhishAbhijit" userId="c022cb33-fcf1-4778-9acb-ced5514539f6" providerId="ADAL" clId="{E83AA635-1381-4158-A86C-2FDB0D9302D7}" dt="2023-12-19T02:50:16.153" v="441" actId="113"/>
          <ac:spMkLst>
            <pc:docMk/>
            <pc:sldMk cId="551510613" sldId="342"/>
            <ac:spMk id="3" creationId="{05213259-BCC2-2A37-CE7F-9F189FF68CD7}"/>
          </ac:spMkLst>
        </pc:spChg>
        <pc:spChg chg="add mod">
          <ac:chgData name="Gore, NidhishAbhijit" userId="c022cb33-fcf1-4778-9acb-ced5514539f6" providerId="ADAL" clId="{E83AA635-1381-4158-A86C-2FDB0D9302D7}" dt="2023-12-19T02:50:26.741" v="443" actId="122"/>
          <ac:spMkLst>
            <pc:docMk/>
            <pc:sldMk cId="551510613" sldId="342"/>
            <ac:spMk id="4" creationId="{0516A8AD-7E36-48CF-0F6B-E4CC1EC12897}"/>
          </ac:spMkLst>
        </pc:spChg>
        <pc:spChg chg="add mod">
          <ac:chgData name="Gore, NidhishAbhijit" userId="c022cb33-fcf1-4778-9acb-ced5514539f6" providerId="ADAL" clId="{E83AA635-1381-4158-A86C-2FDB0D9302D7}" dt="2023-12-19T03:02:50.839" v="1043" actId="1076"/>
          <ac:spMkLst>
            <pc:docMk/>
            <pc:sldMk cId="551510613" sldId="342"/>
            <ac:spMk id="5" creationId="{7572F747-EE86-8177-A005-66A76A747D62}"/>
          </ac:spMkLst>
        </pc:spChg>
        <pc:spChg chg="add mod">
          <ac:chgData name="Gore, NidhishAbhijit" userId="c022cb33-fcf1-4778-9acb-ced5514539f6" providerId="ADAL" clId="{E83AA635-1381-4158-A86C-2FDB0D9302D7}" dt="2023-12-19T03:02:50.839" v="1043" actId="1076"/>
          <ac:spMkLst>
            <pc:docMk/>
            <pc:sldMk cId="551510613" sldId="342"/>
            <ac:spMk id="6" creationId="{8D550CC4-CE7E-15DA-A0DB-6E94A3E8445F}"/>
          </ac:spMkLst>
        </pc:spChg>
        <pc:spChg chg="add mod">
          <ac:chgData name="Gore, NidhishAbhijit" userId="c022cb33-fcf1-4778-9acb-ced5514539f6" providerId="ADAL" clId="{E83AA635-1381-4158-A86C-2FDB0D9302D7}" dt="2023-12-19T03:02:50.839" v="1043" actId="1076"/>
          <ac:spMkLst>
            <pc:docMk/>
            <pc:sldMk cId="551510613" sldId="342"/>
            <ac:spMk id="7" creationId="{49771E0B-7C79-917D-5AFA-9C692848F0AF}"/>
          </ac:spMkLst>
        </pc:spChg>
        <pc:spChg chg="add mod">
          <ac:chgData name="Gore, NidhishAbhijit" userId="c022cb33-fcf1-4778-9acb-ced5514539f6" providerId="ADAL" clId="{E83AA635-1381-4158-A86C-2FDB0D9302D7}" dt="2023-12-19T03:02:59.063" v="1044" actId="1076"/>
          <ac:spMkLst>
            <pc:docMk/>
            <pc:sldMk cId="551510613" sldId="342"/>
            <ac:spMk id="8" creationId="{E2A18737-2D6E-CC63-ADF0-E62CEB0CFEAA}"/>
          </ac:spMkLst>
        </pc:spChg>
        <pc:spChg chg="add mod">
          <ac:chgData name="Gore, NidhishAbhijit" userId="c022cb33-fcf1-4778-9acb-ced5514539f6" providerId="ADAL" clId="{E83AA635-1381-4158-A86C-2FDB0D9302D7}" dt="2023-12-19T03:02:50.839" v="1043" actId="1076"/>
          <ac:spMkLst>
            <pc:docMk/>
            <pc:sldMk cId="551510613" sldId="342"/>
            <ac:spMk id="9" creationId="{E824074E-BCF8-3870-44AF-429B0DA94F94}"/>
          </ac:spMkLst>
        </pc:spChg>
        <pc:spChg chg="add mod">
          <ac:chgData name="Gore, NidhishAbhijit" userId="c022cb33-fcf1-4778-9acb-ced5514539f6" providerId="ADAL" clId="{E83AA635-1381-4158-A86C-2FDB0D9302D7}" dt="2023-12-19T03:03:03.786" v="1045" actId="1076"/>
          <ac:spMkLst>
            <pc:docMk/>
            <pc:sldMk cId="551510613" sldId="342"/>
            <ac:spMk id="10" creationId="{BFC4710C-9DF1-0075-26FC-A00DF2D3C446}"/>
          </ac:spMkLst>
        </pc:spChg>
        <pc:spChg chg="add mod">
          <ac:chgData name="Gore, NidhishAbhijit" userId="c022cb33-fcf1-4778-9acb-ced5514539f6" providerId="ADAL" clId="{E83AA635-1381-4158-A86C-2FDB0D9302D7}" dt="2023-12-19T03:02:50.839" v="1043" actId="1076"/>
          <ac:spMkLst>
            <pc:docMk/>
            <pc:sldMk cId="551510613" sldId="342"/>
            <ac:spMk id="11" creationId="{F4B10B9E-AFDA-C71B-1B52-04F8000D533F}"/>
          </ac:spMkLst>
        </pc:spChg>
        <pc:spChg chg="add mod">
          <ac:chgData name="Gore, NidhishAbhijit" userId="c022cb33-fcf1-4778-9acb-ced5514539f6" providerId="ADAL" clId="{E83AA635-1381-4158-A86C-2FDB0D9302D7}" dt="2023-12-19T03:02:50.839" v="1043" actId="1076"/>
          <ac:spMkLst>
            <pc:docMk/>
            <pc:sldMk cId="551510613" sldId="342"/>
            <ac:spMk id="12" creationId="{66008205-6EE0-00AB-B3CD-375A040CDE49}"/>
          </ac:spMkLst>
        </pc:spChg>
        <pc:graphicFrameChg chg="del">
          <ac:chgData name="Gore, NidhishAbhijit" userId="c022cb33-fcf1-4778-9acb-ced5514539f6" providerId="ADAL" clId="{E83AA635-1381-4158-A86C-2FDB0D9302D7}" dt="2023-12-19T02:31:38.122" v="196" actId="478"/>
          <ac:graphicFrameMkLst>
            <pc:docMk/>
            <pc:sldMk cId="551510613" sldId="342"/>
            <ac:graphicFrameMk id="28" creationId="{61764079-F1F4-CBE0-8E28-D79B8066CBE6}"/>
          </ac:graphicFrameMkLst>
        </pc:graphicFrameChg>
      </pc:sldChg>
      <pc:sldChg chg="addSp delSp modSp new mod modAnim">
        <pc:chgData name="Gore, NidhishAbhijit" userId="c022cb33-fcf1-4778-9acb-ced5514539f6" providerId="ADAL" clId="{E83AA635-1381-4158-A86C-2FDB0D9302D7}" dt="2023-12-19T16:36:57.033" v="3845"/>
        <pc:sldMkLst>
          <pc:docMk/>
          <pc:sldMk cId="2811731047" sldId="343"/>
        </pc:sldMkLst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2" creationId="{880D6BCA-6711-7687-BB87-B69586E9B0C0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3" creationId="{20C3E2F8-154A-F0B6-D67D-CE1142B1904B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4" creationId="{3CE89C5A-386C-8F09-0CD4-140C537187E8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5" creationId="{B28F685D-2678-80FA-B555-D48842CE18B5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6" creationId="{743581F2-1095-D3E4-8D11-487ACE29BA03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7" creationId="{7D5D6AFE-75AB-CBFB-2FD9-3641BC7C1C96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8" creationId="{EDE1441F-C871-E2C5-A967-6A5BE2A1E247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9" creationId="{8C53B6DD-5036-DD10-CA6C-E177BF95F601}"/>
          </ac:spMkLst>
        </pc:spChg>
        <pc:spChg chg="del">
          <ac:chgData name="Gore, NidhishAbhijit" userId="c022cb33-fcf1-4778-9acb-ced5514539f6" providerId="ADAL" clId="{E83AA635-1381-4158-A86C-2FDB0D9302D7}" dt="2023-12-19T03:16:27.603" v="1047" actId="478"/>
          <ac:spMkLst>
            <pc:docMk/>
            <pc:sldMk cId="2811731047" sldId="343"/>
            <ac:spMk id="10" creationId="{1D154A5F-C4A2-7CCE-5A83-DAC3ED424A51}"/>
          </ac:spMkLst>
        </pc:spChg>
        <pc:spChg chg="add mod">
          <ac:chgData name="Gore, NidhishAbhijit" userId="c022cb33-fcf1-4778-9acb-ced5514539f6" providerId="ADAL" clId="{E83AA635-1381-4158-A86C-2FDB0D9302D7}" dt="2023-12-19T04:28:05.331" v="1308" actId="20577"/>
          <ac:spMkLst>
            <pc:docMk/>
            <pc:sldMk cId="2811731047" sldId="343"/>
            <ac:spMk id="11" creationId="{4AC96E2D-767E-84C5-6353-ECDE90134EA0}"/>
          </ac:spMkLst>
        </pc:spChg>
        <pc:spChg chg="add mod">
          <ac:chgData name="Gore, NidhishAbhijit" userId="c022cb33-fcf1-4778-9acb-ced5514539f6" providerId="ADAL" clId="{E83AA635-1381-4158-A86C-2FDB0D9302D7}" dt="2023-12-19T16:33:09.916" v="3837" actId="1076"/>
          <ac:spMkLst>
            <pc:docMk/>
            <pc:sldMk cId="2811731047" sldId="343"/>
            <ac:spMk id="12" creationId="{E7498865-1415-2A2D-BD2A-DA3D34B149F0}"/>
          </ac:spMkLst>
        </pc:spChg>
        <pc:spChg chg="add del mod">
          <ac:chgData name="Gore, NidhishAbhijit" userId="c022cb33-fcf1-4778-9acb-ced5514539f6" providerId="ADAL" clId="{E83AA635-1381-4158-A86C-2FDB0D9302D7}" dt="2023-12-19T04:36:05.218" v="1683" actId="478"/>
          <ac:spMkLst>
            <pc:docMk/>
            <pc:sldMk cId="2811731047" sldId="343"/>
            <ac:spMk id="13" creationId="{6EA778DE-7F19-D549-501C-4F29FC9AD659}"/>
          </ac:spMkLst>
        </pc:spChg>
        <pc:spChg chg="add del mod">
          <ac:chgData name="Gore, NidhishAbhijit" userId="c022cb33-fcf1-4778-9acb-ced5514539f6" providerId="ADAL" clId="{E83AA635-1381-4158-A86C-2FDB0D9302D7}" dt="2023-12-19T04:27:15.201" v="1281" actId="478"/>
          <ac:spMkLst>
            <pc:docMk/>
            <pc:sldMk cId="2811731047" sldId="343"/>
            <ac:spMk id="14" creationId="{C68E561D-2ED3-A4EB-0D4E-933106A2302C}"/>
          </ac:spMkLst>
        </pc:spChg>
        <pc:spChg chg="add del mod">
          <ac:chgData name="Gore, NidhishAbhijit" userId="c022cb33-fcf1-4778-9acb-ced5514539f6" providerId="ADAL" clId="{E83AA635-1381-4158-A86C-2FDB0D9302D7}" dt="2023-12-19T04:27:15.201" v="1281" actId="478"/>
          <ac:spMkLst>
            <pc:docMk/>
            <pc:sldMk cId="2811731047" sldId="343"/>
            <ac:spMk id="15" creationId="{17CEBA07-F7C9-EA83-20C7-B7708BD7728D}"/>
          </ac:spMkLst>
        </pc:spChg>
        <pc:spChg chg="add mod ord">
          <ac:chgData name="Gore, NidhishAbhijit" userId="c022cb33-fcf1-4778-9acb-ced5514539f6" providerId="ADAL" clId="{E83AA635-1381-4158-A86C-2FDB0D9302D7}" dt="2023-12-19T16:32:47.359" v="3831" actId="21"/>
          <ac:spMkLst>
            <pc:docMk/>
            <pc:sldMk cId="2811731047" sldId="343"/>
            <ac:spMk id="16" creationId="{E2BC7CFF-34B8-CCEE-8B2C-754C61000130}"/>
          </ac:spMkLst>
        </pc:spChg>
        <pc:spChg chg="add mod ord">
          <ac:chgData name="Gore, NidhishAbhijit" userId="c022cb33-fcf1-4778-9acb-ced5514539f6" providerId="ADAL" clId="{E83AA635-1381-4158-A86C-2FDB0D9302D7}" dt="2023-12-19T16:32:51.936" v="3834" actId="5793"/>
          <ac:spMkLst>
            <pc:docMk/>
            <pc:sldMk cId="2811731047" sldId="343"/>
            <ac:spMk id="17" creationId="{6B3EC3F1-E96D-B076-F33A-EE864A889E5E}"/>
          </ac:spMkLst>
        </pc:spChg>
        <pc:spChg chg="add mod">
          <ac:chgData name="Gore, NidhishAbhijit" userId="c022cb33-fcf1-4778-9acb-ced5514539f6" providerId="ADAL" clId="{E83AA635-1381-4158-A86C-2FDB0D9302D7}" dt="2023-12-19T16:33:09.916" v="3837" actId="1076"/>
          <ac:spMkLst>
            <pc:docMk/>
            <pc:sldMk cId="2811731047" sldId="343"/>
            <ac:spMk id="18" creationId="{4DFDF876-1E37-AD15-F46D-9DBCA6ED7F45}"/>
          </ac:spMkLst>
        </pc:spChg>
        <pc:picChg chg="add mod">
          <ac:chgData name="Gore, NidhishAbhijit" userId="c022cb33-fcf1-4778-9acb-ced5514539f6" providerId="ADAL" clId="{E83AA635-1381-4158-A86C-2FDB0D9302D7}" dt="2023-12-19T16:33:04.172" v="3836" actId="14100"/>
          <ac:picMkLst>
            <pc:docMk/>
            <pc:sldMk cId="2811731047" sldId="343"/>
            <ac:picMk id="20" creationId="{5F333293-C047-DC96-7A98-B940AD6C620A}"/>
          </ac:picMkLst>
        </pc:picChg>
      </pc:sldChg>
      <pc:sldChg chg="new del ord">
        <pc:chgData name="Gore, NidhishAbhijit" userId="c022cb33-fcf1-4778-9acb-ced5514539f6" providerId="ADAL" clId="{E83AA635-1381-4158-A86C-2FDB0D9302D7}" dt="2023-12-19T04:27:01.135" v="1279" actId="2696"/>
        <pc:sldMkLst>
          <pc:docMk/>
          <pc:sldMk cId="955016558" sldId="344"/>
        </pc:sldMkLst>
      </pc:sldChg>
      <pc:sldChg chg="addSp delSp modSp add mod delAnim modAnim">
        <pc:chgData name="Gore, NidhishAbhijit" userId="c022cb33-fcf1-4778-9acb-ced5514539f6" providerId="ADAL" clId="{E83AA635-1381-4158-A86C-2FDB0D9302D7}" dt="2023-12-19T07:04:02.418" v="3481"/>
        <pc:sldMkLst>
          <pc:docMk/>
          <pc:sldMk cId="2256164834" sldId="344"/>
        </pc:sldMkLst>
        <pc:spChg chg="add mod">
          <ac:chgData name="Gore, NidhishAbhijit" userId="c022cb33-fcf1-4778-9acb-ced5514539f6" providerId="ADAL" clId="{E83AA635-1381-4158-A86C-2FDB0D9302D7}" dt="2023-12-19T04:54:44.750" v="2220" actId="1076"/>
          <ac:spMkLst>
            <pc:docMk/>
            <pc:sldMk cId="2256164834" sldId="344"/>
            <ac:spMk id="2" creationId="{971A6CD0-7CA5-0B4C-3DF9-F77C203F1169}"/>
          </ac:spMkLst>
        </pc:spChg>
        <pc:spChg chg="add mod">
          <ac:chgData name="Gore, NidhishAbhijit" userId="c022cb33-fcf1-4778-9acb-ced5514539f6" providerId="ADAL" clId="{E83AA635-1381-4158-A86C-2FDB0D9302D7}" dt="2023-12-19T04:54:52.208" v="2221" actId="1076"/>
          <ac:spMkLst>
            <pc:docMk/>
            <pc:sldMk cId="2256164834" sldId="344"/>
            <ac:spMk id="5" creationId="{3F61BA38-232A-53F7-5B3A-B1E00CC3C20C}"/>
          </ac:spMkLst>
        </pc:spChg>
        <pc:spChg chg="add mod">
          <ac:chgData name="Gore, NidhishAbhijit" userId="c022cb33-fcf1-4778-9acb-ced5514539f6" providerId="ADAL" clId="{E83AA635-1381-4158-A86C-2FDB0D9302D7}" dt="2023-12-19T04:55:13.342" v="2231" actId="1076"/>
          <ac:spMkLst>
            <pc:docMk/>
            <pc:sldMk cId="2256164834" sldId="344"/>
            <ac:spMk id="6" creationId="{41551CC7-B0B9-6C2E-3CB8-3465D53FFF32}"/>
          </ac:spMkLst>
        </pc:spChg>
        <pc:spChg chg="add mod">
          <ac:chgData name="Gore, NidhishAbhijit" userId="c022cb33-fcf1-4778-9acb-ced5514539f6" providerId="ADAL" clId="{E83AA635-1381-4158-A86C-2FDB0D9302D7}" dt="2023-12-19T04:55:46.316" v="2252" actId="1076"/>
          <ac:spMkLst>
            <pc:docMk/>
            <pc:sldMk cId="2256164834" sldId="344"/>
            <ac:spMk id="7" creationId="{78A4821E-0DBE-36F5-9491-B6A4DECFC0C5}"/>
          </ac:spMkLst>
        </pc:spChg>
        <pc:spChg chg="add mod">
          <ac:chgData name="Gore, NidhishAbhijit" userId="c022cb33-fcf1-4778-9acb-ced5514539f6" providerId="ADAL" clId="{E83AA635-1381-4158-A86C-2FDB0D9302D7}" dt="2023-12-19T07:02:14.159" v="3396" actId="113"/>
          <ac:spMkLst>
            <pc:docMk/>
            <pc:sldMk cId="2256164834" sldId="344"/>
            <ac:spMk id="8" creationId="{182A0B9B-6291-0B2C-6953-0F169494AA0B}"/>
          </ac:spMkLst>
        </pc:spChg>
        <pc:spChg chg="add del mod">
          <ac:chgData name="Gore, NidhishAbhijit" userId="c022cb33-fcf1-4778-9acb-ced5514539f6" providerId="ADAL" clId="{E83AA635-1381-4158-A86C-2FDB0D9302D7}" dt="2023-12-19T07:03:42.869" v="3478" actId="478"/>
          <ac:spMkLst>
            <pc:docMk/>
            <pc:sldMk cId="2256164834" sldId="344"/>
            <ac:spMk id="9" creationId="{5DCA435B-9AA1-4CA8-6551-36BC141763F5}"/>
          </ac:spMkLst>
        </pc:spChg>
        <pc:spChg chg="add mod">
          <ac:chgData name="Gore, NidhishAbhijit" userId="c022cb33-fcf1-4778-9acb-ced5514539f6" providerId="ADAL" clId="{E83AA635-1381-4158-A86C-2FDB0D9302D7}" dt="2023-12-19T07:03:50.218" v="3479" actId="1076"/>
          <ac:spMkLst>
            <pc:docMk/>
            <pc:sldMk cId="2256164834" sldId="344"/>
            <ac:spMk id="10" creationId="{B115B962-D517-2B8E-F943-DFDBEACD4523}"/>
          </ac:spMkLst>
        </pc:spChg>
        <pc:spChg chg="mod">
          <ac:chgData name="Gore, NidhishAbhijit" userId="c022cb33-fcf1-4778-9acb-ced5514539f6" providerId="ADAL" clId="{E83AA635-1381-4158-A86C-2FDB0D9302D7}" dt="2023-12-19T04:38:01.437" v="1719" actId="20577"/>
          <ac:spMkLst>
            <pc:docMk/>
            <pc:sldMk cId="2256164834" sldId="344"/>
            <ac:spMk id="11" creationId="{4AC96E2D-767E-84C5-6353-ECDE90134EA0}"/>
          </ac:spMkLst>
        </pc:spChg>
        <pc:spChg chg="del">
          <ac:chgData name="Gore, NidhishAbhijit" userId="c022cb33-fcf1-4778-9acb-ced5514539f6" providerId="ADAL" clId="{E83AA635-1381-4158-A86C-2FDB0D9302D7}" dt="2023-12-19T04:38:06.285" v="1720" actId="478"/>
          <ac:spMkLst>
            <pc:docMk/>
            <pc:sldMk cId="2256164834" sldId="344"/>
            <ac:spMk id="12" creationId="{E7498865-1415-2A2D-BD2A-DA3D34B149F0}"/>
          </ac:spMkLst>
        </pc:spChg>
        <pc:spChg chg="del">
          <ac:chgData name="Gore, NidhishAbhijit" userId="c022cb33-fcf1-4778-9acb-ced5514539f6" providerId="ADAL" clId="{E83AA635-1381-4158-A86C-2FDB0D9302D7}" dt="2023-12-19T04:38:09.124" v="1721" actId="478"/>
          <ac:spMkLst>
            <pc:docMk/>
            <pc:sldMk cId="2256164834" sldId="344"/>
            <ac:spMk id="13" creationId="{6EA778DE-7F19-D549-501C-4F29FC9AD659}"/>
          </ac:spMkLst>
        </pc:spChg>
        <pc:spChg chg="del">
          <ac:chgData name="Gore, NidhishAbhijit" userId="c022cb33-fcf1-4778-9acb-ced5514539f6" providerId="ADAL" clId="{E83AA635-1381-4158-A86C-2FDB0D9302D7}" dt="2023-12-19T04:38:12.136" v="1722" actId="478"/>
          <ac:spMkLst>
            <pc:docMk/>
            <pc:sldMk cId="2256164834" sldId="344"/>
            <ac:spMk id="14" creationId="{C68E561D-2ED3-A4EB-0D4E-933106A2302C}"/>
          </ac:spMkLst>
        </pc:spChg>
        <pc:spChg chg="del">
          <ac:chgData name="Gore, NidhishAbhijit" userId="c022cb33-fcf1-4778-9acb-ced5514539f6" providerId="ADAL" clId="{E83AA635-1381-4158-A86C-2FDB0D9302D7}" dt="2023-12-19T04:38:15.621" v="1723" actId="478"/>
          <ac:spMkLst>
            <pc:docMk/>
            <pc:sldMk cId="2256164834" sldId="344"/>
            <ac:spMk id="15" creationId="{17CEBA07-F7C9-EA83-20C7-B7708BD7728D}"/>
          </ac:spMkLst>
        </pc:spChg>
        <pc:graphicFrameChg chg="add mod modGraphic">
          <ac:chgData name="Gore, NidhishAbhijit" userId="c022cb33-fcf1-4778-9acb-ced5514539f6" providerId="ADAL" clId="{E83AA635-1381-4158-A86C-2FDB0D9302D7}" dt="2023-12-19T06:35:05.486" v="3097" actId="12385"/>
          <ac:graphicFrameMkLst>
            <pc:docMk/>
            <pc:sldMk cId="2256164834" sldId="344"/>
            <ac:graphicFrameMk id="3" creationId="{E847A0E4-F931-A29F-409B-0EB13F724136}"/>
          </ac:graphicFrameMkLst>
        </pc:graphicFrameChg>
        <pc:graphicFrameChg chg="add mod modGraphic">
          <ac:chgData name="Gore, NidhishAbhijit" userId="c022cb33-fcf1-4778-9acb-ced5514539f6" providerId="ADAL" clId="{E83AA635-1381-4158-A86C-2FDB0D9302D7}" dt="2023-12-19T06:35:02.576" v="3096" actId="12385"/>
          <ac:graphicFrameMkLst>
            <pc:docMk/>
            <pc:sldMk cId="2256164834" sldId="344"/>
            <ac:graphicFrameMk id="4" creationId="{2FBC3EC1-1F3B-DF46-5446-CC51AE2E0263}"/>
          </ac:graphicFrameMkLst>
        </pc:graphicFrameChg>
      </pc:sldChg>
      <pc:sldChg chg="addSp delSp modSp new del mod">
        <pc:chgData name="Gore, NidhishAbhijit" userId="c022cb33-fcf1-4778-9acb-ced5514539f6" providerId="ADAL" clId="{E83AA635-1381-4158-A86C-2FDB0D9302D7}" dt="2023-12-19T05:57:25.590" v="2673" actId="2696"/>
        <pc:sldMkLst>
          <pc:docMk/>
          <pc:sldMk cId="1234959066" sldId="345"/>
        </pc:sldMkLst>
        <pc:spChg chg="mod">
          <ac:chgData name="Gore, NidhishAbhijit" userId="c022cb33-fcf1-4778-9acb-ced5514539f6" providerId="ADAL" clId="{E83AA635-1381-4158-A86C-2FDB0D9302D7}" dt="2023-12-19T04:57:38.378" v="2275" actId="255"/>
          <ac:spMkLst>
            <pc:docMk/>
            <pc:sldMk cId="1234959066" sldId="345"/>
            <ac:spMk id="2" creationId="{4BF814DA-6140-8FB7-A2CF-7EC6BBE4EE4B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3" creationId="{765A49CA-0836-A03E-C01F-DD4A254A4F1E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4" creationId="{0B33B45A-0963-AB92-2A18-F0E672F22E3E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5" creationId="{D6FC265F-2CF1-0EF8-EA48-B7E1832761E3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6" creationId="{4576EBCD-1333-3D23-CA72-F6722F07F543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7" creationId="{AD45A92A-FA93-EE9F-8B1E-E59419A43BC5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8" creationId="{93CC0089-9C98-D78E-7E1C-4FD58BF6F57B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9" creationId="{82310FF7-B3FD-BF58-249D-24824DDA85CF}"/>
          </ac:spMkLst>
        </pc:spChg>
        <pc:spChg chg="del">
          <ac:chgData name="Gore, NidhishAbhijit" userId="c022cb33-fcf1-4778-9acb-ced5514539f6" providerId="ADAL" clId="{E83AA635-1381-4158-A86C-2FDB0D9302D7}" dt="2023-12-19T04:57:43.121" v="2276" actId="478"/>
          <ac:spMkLst>
            <pc:docMk/>
            <pc:sldMk cId="1234959066" sldId="345"/>
            <ac:spMk id="10" creationId="{ACC52ECA-0E46-7FB7-CE5B-5E3DD69E2355}"/>
          </ac:spMkLst>
        </pc:spChg>
        <pc:spChg chg="add mod">
          <ac:chgData name="Gore, NidhishAbhijit" userId="c022cb33-fcf1-4778-9acb-ced5514539f6" providerId="ADAL" clId="{E83AA635-1381-4158-A86C-2FDB0D9302D7}" dt="2023-12-19T05:50:31.441" v="2611" actId="2710"/>
          <ac:spMkLst>
            <pc:docMk/>
            <pc:sldMk cId="1234959066" sldId="345"/>
            <ac:spMk id="11" creationId="{CBD17690-5494-9527-2F9A-343EDD046FCE}"/>
          </ac:spMkLst>
        </pc:spChg>
      </pc:sldChg>
      <pc:sldChg chg="addSp delSp modSp new mod modClrScheme delAnim modAnim chgLayout">
        <pc:chgData name="Gore, NidhishAbhijit" userId="c022cb33-fcf1-4778-9acb-ced5514539f6" providerId="ADAL" clId="{E83AA635-1381-4158-A86C-2FDB0D9302D7}" dt="2023-12-19T22:43:10.353" v="4534"/>
        <pc:sldMkLst>
          <pc:docMk/>
          <pc:sldMk cId="220330455" sldId="346"/>
        </pc:sldMkLst>
        <pc:spChg chg="del mod ord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2" creationId="{AB8FB1A8-6872-7567-8AE5-E2A1947F1164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3" creationId="{6E11A566-13C0-CE91-6D77-6FBF5314BF48}"/>
          </ac:spMkLst>
        </pc:spChg>
        <pc:spChg chg="del mod ord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4" creationId="{70D50BBF-C6B7-69E8-7075-12234E34921B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5" creationId="{C93ADA02-AEAC-5BF0-A986-DD69D5B926C2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6" creationId="{47DCC298-6B97-658B-E442-4E29F8223711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7" creationId="{71AFE475-AD20-AF1D-3DC6-E0DEBD110EA0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8" creationId="{4723E6BA-3AA3-B91D-4237-89AE0192B18E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9" creationId="{FD6101D7-1375-8784-66D2-4AFEB944EB4D}"/>
          </ac:spMkLst>
        </pc:spChg>
        <pc:spChg chg="del">
          <ac:chgData name="Gore, NidhishAbhijit" userId="c022cb33-fcf1-4778-9acb-ced5514539f6" providerId="ADAL" clId="{E83AA635-1381-4158-A86C-2FDB0D9302D7}" dt="2023-12-19T05:50:55.651" v="2613" actId="700"/>
          <ac:spMkLst>
            <pc:docMk/>
            <pc:sldMk cId="220330455" sldId="346"/>
            <ac:spMk id="10" creationId="{579C181E-E952-C348-A6C0-0D45FE30FBE0}"/>
          </ac:spMkLst>
        </pc:spChg>
        <pc:spChg chg="add del mod ord">
          <ac:chgData name="Gore, NidhishAbhijit" userId="c022cb33-fcf1-4778-9acb-ced5514539f6" providerId="ADAL" clId="{E83AA635-1381-4158-A86C-2FDB0D9302D7}" dt="2023-12-19T05:51:01.932" v="2615" actId="478"/>
          <ac:spMkLst>
            <pc:docMk/>
            <pc:sldMk cId="220330455" sldId="346"/>
            <ac:spMk id="11" creationId="{F265FC08-C7E4-B899-5B6A-77136F3E362B}"/>
          </ac:spMkLst>
        </pc:spChg>
        <pc:spChg chg="add del mod ord">
          <ac:chgData name="Gore, NidhishAbhijit" userId="c022cb33-fcf1-4778-9acb-ced5514539f6" providerId="ADAL" clId="{E83AA635-1381-4158-A86C-2FDB0D9302D7}" dt="2023-12-19T05:50:58.630" v="2614" actId="478"/>
          <ac:spMkLst>
            <pc:docMk/>
            <pc:sldMk cId="220330455" sldId="346"/>
            <ac:spMk id="12" creationId="{9367CC47-9CBD-B111-96D2-3EA209577C4C}"/>
          </ac:spMkLst>
        </pc:spChg>
        <pc:spChg chg="add mod">
          <ac:chgData name="Gore, NidhishAbhijit" userId="c022cb33-fcf1-4778-9acb-ced5514539f6" providerId="ADAL" clId="{E83AA635-1381-4158-A86C-2FDB0D9302D7}" dt="2023-12-19T06:04:23.719" v="2992" actId="1076"/>
          <ac:spMkLst>
            <pc:docMk/>
            <pc:sldMk cId="220330455" sldId="346"/>
            <ac:spMk id="13" creationId="{09E5A15E-C2AD-47B3-908A-599DC9EC6408}"/>
          </ac:spMkLst>
        </pc:spChg>
        <pc:spChg chg="add del mod">
          <ac:chgData name="Gore, NidhishAbhijit" userId="c022cb33-fcf1-4778-9acb-ced5514539f6" providerId="ADAL" clId="{E83AA635-1381-4158-A86C-2FDB0D9302D7}" dt="2023-12-19T06:04:01.894" v="2971" actId="478"/>
          <ac:spMkLst>
            <pc:docMk/>
            <pc:sldMk cId="220330455" sldId="346"/>
            <ac:spMk id="14" creationId="{DFEB3A05-EADF-2C11-40A5-9243AAC6F9CB}"/>
          </ac:spMkLst>
        </pc:spChg>
        <pc:spChg chg="add del mod">
          <ac:chgData name="Gore, NidhishAbhijit" userId="c022cb33-fcf1-4778-9acb-ced5514539f6" providerId="ADAL" clId="{E83AA635-1381-4158-A86C-2FDB0D9302D7}" dt="2023-12-19T06:03:58.826" v="2970" actId="478"/>
          <ac:spMkLst>
            <pc:docMk/>
            <pc:sldMk cId="220330455" sldId="346"/>
            <ac:spMk id="15" creationId="{E3A6CF67-641E-497B-866D-51E4DE494F1C}"/>
          </ac:spMkLst>
        </pc:spChg>
        <pc:spChg chg="add del mod">
          <ac:chgData name="Gore, NidhishAbhijit" userId="c022cb33-fcf1-4778-9acb-ced5514539f6" providerId="ADAL" clId="{E83AA635-1381-4158-A86C-2FDB0D9302D7}" dt="2023-12-19T05:51:52.963" v="2623"/>
          <ac:spMkLst>
            <pc:docMk/>
            <pc:sldMk cId="220330455" sldId="346"/>
            <ac:spMk id="16" creationId="{2CF6511D-756B-810A-2ABD-FE2D1032ECA6}"/>
          </ac:spMkLst>
        </pc:spChg>
        <pc:spChg chg="add del mod">
          <ac:chgData name="Gore, NidhishAbhijit" userId="c022cb33-fcf1-4778-9acb-ced5514539f6" providerId="ADAL" clId="{E83AA635-1381-4158-A86C-2FDB0D9302D7}" dt="2023-12-19T05:51:51.160" v="2622"/>
          <ac:spMkLst>
            <pc:docMk/>
            <pc:sldMk cId="220330455" sldId="346"/>
            <ac:spMk id="17" creationId="{40630322-09AA-1FFF-8A8B-6EBB8F7C416E}"/>
          </ac:spMkLst>
        </pc:spChg>
        <pc:spChg chg="add del mod">
          <ac:chgData name="Gore, NidhishAbhijit" userId="c022cb33-fcf1-4778-9acb-ced5514539f6" providerId="ADAL" clId="{E83AA635-1381-4158-A86C-2FDB0D9302D7}" dt="2023-12-19T05:56:01.076" v="2672"/>
          <ac:spMkLst>
            <pc:docMk/>
            <pc:sldMk cId="220330455" sldId="346"/>
            <ac:spMk id="18" creationId="{26B5981B-A41B-29EE-CEB6-D0E6042A10A3}"/>
          </ac:spMkLst>
        </pc:spChg>
        <pc:spChg chg="add del mod">
          <ac:chgData name="Gore, NidhishAbhijit" userId="c022cb33-fcf1-4778-9acb-ced5514539f6" providerId="ADAL" clId="{E83AA635-1381-4158-A86C-2FDB0D9302D7}" dt="2023-12-19T06:03:54.371" v="2968" actId="478"/>
          <ac:spMkLst>
            <pc:docMk/>
            <pc:sldMk cId="220330455" sldId="346"/>
            <ac:spMk id="19" creationId="{D5EF3C38-1EE4-06DC-4273-8D8349ABF154}"/>
          </ac:spMkLst>
        </pc:spChg>
        <pc:spChg chg="add mod">
          <ac:chgData name="Gore, NidhishAbhijit" userId="c022cb33-fcf1-4778-9acb-ced5514539f6" providerId="ADAL" clId="{E83AA635-1381-4158-A86C-2FDB0D9302D7}" dt="2023-12-19T06:23:11.711" v="3056" actId="1076"/>
          <ac:spMkLst>
            <pc:docMk/>
            <pc:sldMk cId="220330455" sldId="346"/>
            <ac:spMk id="21" creationId="{5B976DB6-273E-E0F1-1245-E456F051E28B}"/>
          </ac:spMkLst>
        </pc:spChg>
        <pc:spChg chg="add del mod">
          <ac:chgData name="Gore, NidhishAbhijit" userId="c022cb33-fcf1-4778-9acb-ced5514539f6" providerId="ADAL" clId="{E83AA635-1381-4158-A86C-2FDB0D9302D7}" dt="2023-12-19T22:42:30.215" v="4530" actId="478"/>
          <ac:spMkLst>
            <pc:docMk/>
            <pc:sldMk cId="220330455" sldId="346"/>
            <ac:spMk id="23" creationId="{6FA8968E-3904-44AF-7898-D8DAB6BC1CEC}"/>
          </ac:spMkLst>
        </pc:spChg>
        <pc:spChg chg="add del">
          <ac:chgData name="Gore, NidhishAbhijit" userId="c022cb33-fcf1-4778-9acb-ced5514539f6" providerId="ADAL" clId="{E83AA635-1381-4158-A86C-2FDB0D9302D7}" dt="2023-12-19T06:20:35.721" v="3046"/>
          <ac:spMkLst>
            <pc:docMk/>
            <pc:sldMk cId="220330455" sldId="346"/>
            <ac:spMk id="24" creationId="{33BA5695-8E6E-A026-CCBC-0FA0B4E3AAB5}"/>
          </ac:spMkLst>
        </pc:spChg>
        <pc:spChg chg="add del">
          <ac:chgData name="Gore, NidhishAbhijit" userId="c022cb33-fcf1-4778-9acb-ced5514539f6" providerId="ADAL" clId="{E83AA635-1381-4158-A86C-2FDB0D9302D7}" dt="2023-12-19T06:20:35.721" v="3046"/>
          <ac:spMkLst>
            <pc:docMk/>
            <pc:sldMk cId="220330455" sldId="346"/>
            <ac:spMk id="25" creationId="{F9DD8435-2C55-5F16-E5DC-79652AD0C52D}"/>
          </ac:spMkLst>
        </pc:spChg>
        <pc:spChg chg="add del">
          <ac:chgData name="Gore, NidhishAbhijit" userId="c022cb33-fcf1-4778-9acb-ced5514539f6" providerId="ADAL" clId="{E83AA635-1381-4158-A86C-2FDB0D9302D7}" dt="2023-12-19T06:20:35.721" v="3046"/>
          <ac:spMkLst>
            <pc:docMk/>
            <pc:sldMk cId="220330455" sldId="346"/>
            <ac:spMk id="26" creationId="{D5AF63DD-0220-58E8-C6AA-0405E38993EF}"/>
          </ac:spMkLst>
        </pc:spChg>
        <pc:spChg chg="add del">
          <ac:chgData name="Gore, NidhishAbhijit" userId="c022cb33-fcf1-4778-9acb-ced5514539f6" providerId="ADAL" clId="{E83AA635-1381-4158-A86C-2FDB0D9302D7}" dt="2023-12-19T06:20:39.019" v="3048"/>
          <ac:spMkLst>
            <pc:docMk/>
            <pc:sldMk cId="220330455" sldId="346"/>
            <ac:spMk id="27" creationId="{63F56C40-4F3D-01D9-1CA8-5D5C53E02673}"/>
          </ac:spMkLst>
        </pc:spChg>
        <pc:spChg chg="add del">
          <ac:chgData name="Gore, NidhishAbhijit" userId="c022cb33-fcf1-4778-9acb-ced5514539f6" providerId="ADAL" clId="{E83AA635-1381-4158-A86C-2FDB0D9302D7}" dt="2023-12-19T06:20:39.019" v="3048"/>
          <ac:spMkLst>
            <pc:docMk/>
            <pc:sldMk cId="220330455" sldId="346"/>
            <ac:spMk id="28" creationId="{3B42C878-6B7E-BB0D-A381-BF3A0F0A3D5A}"/>
          </ac:spMkLst>
        </pc:spChg>
        <pc:spChg chg="add del">
          <ac:chgData name="Gore, NidhishAbhijit" userId="c022cb33-fcf1-4778-9acb-ced5514539f6" providerId="ADAL" clId="{E83AA635-1381-4158-A86C-2FDB0D9302D7}" dt="2023-12-19T06:20:39.019" v="3048"/>
          <ac:spMkLst>
            <pc:docMk/>
            <pc:sldMk cId="220330455" sldId="346"/>
            <ac:spMk id="29" creationId="{35342D8A-269D-58E5-3176-D9A9A42252B9}"/>
          </ac:spMkLst>
        </pc:spChg>
        <pc:picChg chg="add mod">
          <ac:chgData name="Gore, NidhishAbhijit" userId="c022cb33-fcf1-4778-9acb-ced5514539f6" providerId="ADAL" clId="{E83AA635-1381-4158-A86C-2FDB0D9302D7}" dt="2023-12-19T06:23:14.979" v="3057" actId="1076"/>
          <ac:picMkLst>
            <pc:docMk/>
            <pc:sldMk cId="220330455" sldId="346"/>
            <ac:picMk id="2050" creationId="{FD3A76C4-7B88-C696-6B1C-9F7AFEB5C90D}"/>
          </ac:picMkLst>
        </pc:picChg>
        <pc:picChg chg="add del mod">
          <ac:chgData name="Gore, NidhishAbhijit" userId="c022cb33-fcf1-4778-9acb-ced5514539f6" providerId="ADAL" clId="{E83AA635-1381-4158-A86C-2FDB0D9302D7}" dt="2023-12-19T22:42:23.977" v="4529" actId="478"/>
          <ac:picMkLst>
            <pc:docMk/>
            <pc:sldMk cId="220330455" sldId="346"/>
            <ac:picMk id="2052" creationId="{FB1B5751-9E8E-9F1F-5D77-270E37800D75}"/>
          </ac:picMkLst>
        </pc:picChg>
        <pc:picChg chg="add mod">
          <ac:chgData name="Gore, NidhishAbhijit" userId="c022cb33-fcf1-4778-9acb-ced5514539f6" providerId="ADAL" clId="{E83AA635-1381-4158-A86C-2FDB0D9302D7}" dt="2023-12-19T22:42:34.311" v="4531" actId="1076"/>
          <ac:picMkLst>
            <pc:docMk/>
            <pc:sldMk cId="220330455" sldId="346"/>
            <ac:picMk id="2060" creationId="{304ED9F5-425D-9E56-200C-90CA43712C49}"/>
          </ac:picMkLst>
        </pc:picChg>
        <pc:picChg chg="add del mod">
          <ac:chgData name="Gore, NidhishAbhijit" userId="c022cb33-fcf1-4778-9acb-ced5514539f6" providerId="ADAL" clId="{E83AA635-1381-4158-A86C-2FDB0D9302D7}" dt="2023-12-19T22:42:23.037" v="4528" actId="478"/>
          <ac:picMkLst>
            <pc:docMk/>
            <pc:sldMk cId="220330455" sldId="346"/>
            <ac:picMk id="2062" creationId="{869F537D-C11B-DF05-D06E-6B5E4F024E2D}"/>
          </ac:picMkLst>
        </pc:picChg>
      </pc:sldChg>
      <pc:sldChg chg="addSp delSp modSp new mod modAnim">
        <pc:chgData name="Gore, NidhishAbhijit" userId="c022cb33-fcf1-4778-9acb-ced5514539f6" providerId="ADAL" clId="{E83AA635-1381-4158-A86C-2FDB0D9302D7}" dt="2023-12-19T16:42:30.772" v="3864"/>
        <pc:sldMkLst>
          <pc:docMk/>
          <pc:sldMk cId="2072309380" sldId="347"/>
        </pc:sldMkLst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2" creationId="{3259F6EE-48C4-4CD9-85B3-2E2DF6092FC6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3" creationId="{C485CCC2-0DC0-C2AC-5875-2EDBF1F34895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4" creationId="{C0E8B0F0-CFAD-8A3D-D1D7-17DD206B0DA3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5" creationId="{A33130AD-581C-31F8-DC40-511A36892E3F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6" creationId="{2F3DB698-E89A-AC72-35B9-FF6B57FA41C0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7" creationId="{37DC6E48-DC8B-169B-FFDB-0E7FE2B81654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8" creationId="{50E5C6B7-24E1-5A08-1C52-92DC7C0EC8D1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9" creationId="{53CF3CBD-045E-E50F-2A49-8410BE91B409}"/>
          </ac:spMkLst>
        </pc:spChg>
        <pc:spChg chg="del">
          <ac:chgData name="Gore, NidhishAbhijit" userId="c022cb33-fcf1-4778-9acb-ced5514539f6" providerId="ADAL" clId="{E83AA635-1381-4158-A86C-2FDB0D9302D7}" dt="2023-12-19T06:02:21.839" v="2962" actId="478"/>
          <ac:spMkLst>
            <pc:docMk/>
            <pc:sldMk cId="2072309380" sldId="347"/>
            <ac:spMk id="10" creationId="{72F4E388-73C4-D481-15E3-AD67D12B8183}"/>
          </ac:spMkLst>
        </pc:spChg>
        <pc:spChg chg="add mod">
          <ac:chgData name="Gore, NidhishAbhijit" userId="c022cb33-fcf1-4778-9acb-ced5514539f6" providerId="ADAL" clId="{E83AA635-1381-4158-A86C-2FDB0D9302D7}" dt="2023-12-19T06:02:40.939" v="2964" actId="1076"/>
          <ac:spMkLst>
            <pc:docMk/>
            <pc:sldMk cId="2072309380" sldId="347"/>
            <ac:spMk id="11" creationId="{0E6712B3-30A4-BCAA-9824-A37A5B1CDA99}"/>
          </ac:spMkLst>
        </pc:spChg>
        <pc:spChg chg="add mod">
          <ac:chgData name="Gore, NidhishAbhijit" userId="c022cb33-fcf1-4778-9acb-ced5514539f6" providerId="ADAL" clId="{E83AA635-1381-4158-A86C-2FDB0D9302D7}" dt="2023-12-19T06:02:44.889" v="2965" actId="1076"/>
          <ac:spMkLst>
            <pc:docMk/>
            <pc:sldMk cId="2072309380" sldId="347"/>
            <ac:spMk id="12" creationId="{2C4EA33B-D770-0904-DC09-315FCF9F36DF}"/>
          </ac:spMkLst>
        </pc:spChg>
        <pc:spChg chg="add mod">
          <ac:chgData name="Gore, NidhishAbhijit" userId="c022cb33-fcf1-4778-9acb-ced5514539f6" providerId="ADAL" clId="{E83AA635-1381-4158-A86C-2FDB0D9302D7}" dt="2023-12-19T06:02:48.156" v="2966" actId="1076"/>
          <ac:spMkLst>
            <pc:docMk/>
            <pc:sldMk cId="2072309380" sldId="347"/>
            <ac:spMk id="13" creationId="{6D6BDCC1-8937-005F-42F8-E700DA45DC75}"/>
          </ac:spMkLst>
        </pc:spChg>
        <pc:spChg chg="add mod">
          <ac:chgData name="Gore, NidhishAbhijit" userId="c022cb33-fcf1-4778-9acb-ced5514539f6" providerId="ADAL" clId="{E83AA635-1381-4158-A86C-2FDB0D9302D7}" dt="2023-12-19T06:02:52.304" v="2967" actId="1076"/>
          <ac:spMkLst>
            <pc:docMk/>
            <pc:sldMk cId="2072309380" sldId="347"/>
            <ac:spMk id="14" creationId="{88644F2C-1C4E-27D3-2115-EBCD4AD1DA5B}"/>
          </ac:spMkLst>
        </pc:spChg>
        <pc:spChg chg="add mod">
          <ac:chgData name="Gore, NidhishAbhijit" userId="c022cb33-fcf1-4778-9acb-ced5514539f6" providerId="ADAL" clId="{E83AA635-1381-4158-A86C-2FDB0D9302D7}" dt="2023-12-19T16:40:49.853" v="3850" actId="1582"/>
          <ac:spMkLst>
            <pc:docMk/>
            <pc:sldMk cId="2072309380" sldId="347"/>
            <ac:spMk id="15" creationId="{46A5EB45-C060-956A-4F2C-E7E468E8618A}"/>
          </ac:spMkLst>
        </pc:spChg>
        <pc:spChg chg="add mod">
          <ac:chgData name="Gore, NidhishAbhijit" userId="c022cb33-fcf1-4778-9acb-ced5514539f6" providerId="ADAL" clId="{E83AA635-1381-4158-A86C-2FDB0D9302D7}" dt="2023-12-19T16:41:40.404" v="3855" actId="1076"/>
          <ac:spMkLst>
            <pc:docMk/>
            <pc:sldMk cId="2072309380" sldId="347"/>
            <ac:spMk id="16" creationId="{A65F0201-930C-DA2A-A23F-CE2B4226D1C4}"/>
          </ac:spMkLst>
        </pc:spChg>
      </pc:sldChg>
      <pc:sldChg chg="addSp delSp modSp add mod delAnim modAnim chgLayout">
        <pc:chgData name="Gore, NidhishAbhijit" userId="c022cb33-fcf1-4778-9acb-ced5514539f6" providerId="ADAL" clId="{E83AA635-1381-4158-A86C-2FDB0D9302D7}" dt="2023-12-19T22:44:36.882" v="4553"/>
        <pc:sldMkLst>
          <pc:docMk/>
          <pc:sldMk cId="3099903771" sldId="348"/>
        </pc:sldMkLst>
        <pc:spChg chg="add del mod">
          <ac:chgData name="Gore, NidhishAbhijit" userId="c022cb33-fcf1-4778-9acb-ced5514539f6" providerId="ADAL" clId="{E83AA635-1381-4158-A86C-2FDB0D9302D7}" dt="2023-12-19T06:07:40.707" v="3026" actId="478"/>
          <ac:spMkLst>
            <pc:docMk/>
            <pc:sldMk cId="3099903771" sldId="348"/>
            <ac:spMk id="2" creationId="{3CCEC2D5-0F6A-E456-5310-AF74B9A3B52B}"/>
          </ac:spMkLst>
        </pc:spChg>
        <pc:spChg chg="add mod">
          <ac:chgData name="Gore, NidhishAbhijit" userId="c022cb33-fcf1-4778-9acb-ced5514539f6" providerId="ADAL" clId="{E83AA635-1381-4158-A86C-2FDB0D9302D7}" dt="2023-12-19T06:23:00.451" v="3055" actId="20577"/>
          <ac:spMkLst>
            <pc:docMk/>
            <pc:sldMk cId="3099903771" sldId="348"/>
            <ac:spMk id="3" creationId="{820BB062-FDD6-46B4-9E2C-FB63E2B36C2F}"/>
          </ac:spMkLst>
        </pc:spChg>
        <pc:spChg chg="add del mod">
          <ac:chgData name="Gore, NidhishAbhijit" userId="c022cb33-fcf1-4778-9acb-ced5514539f6" providerId="ADAL" clId="{E83AA635-1381-4158-A86C-2FDB0D9302D7}" dt="2023-12-19T22:44:18.277" v="4549" actId="478"/>
          <ac:spMkLst>
            <pc:docMk/>
            <pc:sldMk cId="3099903771" sldId="348"/>
            <ac:spMk id="5" creationId="{5A57DEC0-BC66-C197-7698-E48145EBD392}"/>
          </ac:spMkLst>
        </pc:spChg>
        <pc:spChg chg="add del mod ord">
          <ac:chgData name="Gore, NidhishAbhijit" userId="c022cb33-fcf1-4778-9acb-ced5514539f6" providerId="ADAL" clId="{E83AA635-1381-4158-A86C-2FDB0D9302D7}" dt="2023-12-19T06:37:22.516" v="3107" actId="700"/>
          <ac:spMkLst>
            <pc:docMk/>
            <pc:sldMk cId="3099903771" sldId="348"/>
            <ac:spMk id="6" creationId="{2A3B56CF-C7F1-9CCF-3796-AC877D6BF191}"/>
          </ac:spMkLst>
        </pc:spChg>
        <pc:spChg chg="add del mod">
          <ac:chgData name="Gore, NidhishAbhijit" userId="c022cb33-fcf1-4778-9acb-ced5514539f6" providerId="ADAL" clId="{E83AA635-1381-4158-A86C-2FDB0D9302D7}" dt="2023-12-19T22:44:14.091" v="4547" actId="478"/>
          <ac:spMkLst>
            <pc:docMk/>
            <pc:sldMk cId="3099903771" sldId="348"/>
            <ac:spMk id="7" creationId="{0B8EE0CC-7665-3FAF-52E1-7D3BB0E976E6}"/>
          </ac:spMkLst>
        </pc:spChg>
        <pc:spChg chg="mod ord">
          <ac:chgData name="Gore, NidhishAbhijit" userId="c022cb33-fcf1-4778-9acb-ced5514539f6" providerId="ADAL" clId="{E83AA635-1381-4158-A86C-2FDB0D9302D7}" dt="2023-12-19T06:37:22.516" v="3107" actId="700"/>
          <ac:spMkLst>
            <pc:docMk/>
            <pc:sldMk cId="3099903771" sldId="348"/>
            <ac:spMk id="13" creationId="{09E5A15E-C2AD-47B3-908A-599DC9EC6408}"/>
          </ac:spMkLst>
        </pc:spChg>
        <pc:spChg chg="del">
          <ac:chgData name="Gore, NidhishAbhijit" userId="c022cb33-fcf1-4778-9acb-ced5514539f6" providerId="ADAL" clId="{E83AA635-1381-4158-A86C-2FDB0D9302D7}" dt="2023-12-19T06:07:16.147" v="3022" actId="478"/>
          <ac:spMkLst>
            <pc:docMk/>
            <pc:sldMk cId="3099903771" sldId="348"/>
            <ac:spMk id="21" creationId="{5B976DB6-273E-E0F1-1245-E456F051E28B}"/>
          </ac:spMkLst>
        </pc:spChg>
        <pc:spChg chg="del">
          <ac:chgData name="Gore, NidhishAbhijit" userId="c022cb33-fcf1-4778-9acb-ced5514539f6" providerId="ADAL" clId="{E83AA635-1381-4158-A86C-2FDB0D9302D7}" dt="2023-12-19T06:07:10.405" v="3020" actId="478"/>
          <ac:spMkLst>
            <pc:docMk/>
            <pc:sldMk cId="3099903771" sldId="348"/>
            <ac:spMk id="23" creationId="{6FA8968E-3904-44AF-7898-D8DAB6BC1CEC}"/>
          </ac:spMkLst>
        </pc:spChg>
        <pc:graphicFrameChg chg="add del mod modGraphic">
          <ac:chgData name="Gore, NidhishAbhijit" userId="c022cb33-fcf1-4778-9acb-ced5514539f6" providerId="ADAL" clId="{E83AA635-1381-4158-A86C-2FDB0D9302D7}" dt="2023-12-19T22:44:16.912" v="4548" actId="478"/>
          <ac:graphicFrameMkLst>
            <pc:docMk/>
            <pc:sldMk cId="3099903771" sldId="348"/>
            <ac:graphicFrameMk id="4" creationId="{0E948719-01F8-8450-9E6B-6FD9EBF97BA4}"/>
          </ac:graphicFrameMkLst>
        </pc:graphicFrameChg>
        <pc:picChg chg="add mod">
          <ac:chgData name="Gore, NidhishAbhijit" userId="c022cb33-fcf1-4778-9acb-ced5514539f6" providerId="ADAL" clId="{E83AA635-1381-4158-A86C-2FDB0D9302D7}" dt="2023-12-19T22:44:32.001" v="4551" actId="1076"/>
          <ac:picMkLst>
            <pc:docMk/>
            <pc:sldMk cId="3099903771" sldId="348"/>
            <ac:picMk id="2" creationId="{A6E7FD3D-659D-C45B-DC1C-340F8D0670B8}"/>
          </ac:picMkLst>
        </pc:picChg>
        <pc:picChg chg="del">
          <ac:chgData name="Gore, NidhishAbhijit" userId="c022cb33-fcf1-4778-9acb-ced5514539f6" providerId="ADAL" clId="{E83AA635-1381-4158-A86C-2FDB0D9302D7}" dt="2023-12-19T06:07:12.473" v="3021" actId="478"/>
          <ac:picMkLst>
            <pc:docMk/>
            <pc:sldMk cId="3099903771" sldId="348"/>
            <ac:picMk id="2050" creationId="{FD3A76C4-7B88-C696-6B1C-9F7AFEB5C90D}"/>
          </ac:picMkLst>
        </pc:picChg>
        <pc:picChg chg="del">
          <ac:chgData name="Gore, NidhishAbhijit" userId="c022cb33-fcf1-4778-9acb-ced5514539f6" providerId="ADAL" clId="{E83AA635-1381-4158-A86C-2FDB0D9302D7}" dt="2023-12-19T06:07:07.659" v="3019" actId="478"/>
          <ac:picMkLst>
            <pc:docMk/>
            <pc:sldMk cId="3099903771" sldId="348"/>
            <ac:picMk id="2052" creationId="{FB1B5751-9E8E-9F1F-5D77-270E37800D75}"/>
          </ac:picMkLst>
        </pc:picChg>
        <pc:picChg chg="add mod">
          <ac:chgData name="Gore, NidhishAbhijit" userId="c022cb33-fcf1-4778-9acb-ced5514539f6" providerId="ADAL" clId="{E83AA635-1381-4158-A86C-2FDB0D9302D7}" dt="2023-12-19T06:09:01.134" v="3036" actId="1076"/>
          <ac:picMkLst>
            <pc:docMk/>
            <pc:sldMk cId="3099903771" sldId="348"/>
            <ac:picMk id="3076" creationId="{AA38B593-64C9-641C-CF22-EE807C4993AC}"/>
          </ac:picMkLst>
        </pc:picChg>
      </pc:sldChg>
      <pc:sldChg chg="new del">
        <pc:chgData name="Gore, NidhishAbhijit" userId="c022cb33-fcf1-4778-9acb-ced5514539f6" providerId="ADAL" clId="{E83AA635-1381-4158-A86C-2FDB0D9302D7}" dt="2023-12-19T06:07:01.997" v="3017" actId="47"/>
        <pc:sldMkLst>
          <pc:docMk/>
          <pc:sldMk cId="3369572663" sldId="348"/>
        </pc:sldMkLst>
      </pc:sldChg>
      <pc:sldChg chg="addSp delSp modSp new mod ord modAnim">
        <pc:chgData name="Gore, NidhishAbhijit" userId="c022cb33-fcf1-4778-9acb-ced5514539f6" providerId="ADAL" clId="{E83AA635-1381-4158-A86C-2FDB0D9302D7}" dt="2023-12-19T17:13:31.235" v="4003" actId="20577"/>
        <pc:sldMkLst>
          <pc:docMk/>
          <pc:sldMk cId="1232842470" sldId="349"/>
        </pc:sldMkLst>
        <pc:spChg chg="del">
          <ac:chgData name="Gore, NidhishAbhijit" userId="c022cb33-fcf1-4778-9acb-ced5514539f6" providerId="ADAL" clId="{E83AA635-1381-4158-A86C-2FDB0D9302D7}" dt="2023-12-19T06:37:39.885" v="3110" actId="478"/>
          <ac:spMkLst>
            <pc:docMk/>
            <pc:sldMk cId="1232842470" sldId="349"/>
            <ac:spMk id="2" creationId="{4AC2771F-9702-9D61-E846-64F7E0110FD1}"/>
          </ac:spMkLst>
        </pc:spChg>
        <pc:spChg chg="del">
          <ac:chgData name="Gore, NidhishAbhijit" userId="c022cb33-fcf1-4778-9acb-ced5514539f6" providerId="ADAL" clId="{E83AA635-1381-4158-A86C-2FDB0D9302D7}" dt="2023-12-19T06:37:37.487" v="3109" actId="478"/>
          <ac:spMkLst>
            <pc:docMk/>
            <pc:sldMk cId="1232842470" sldId="349"/>
            <ac:spMk id="3" creationId="{57B36F25-42A5-A256-920A-FE1003F08448}"/>
          </ac:spMkLst>
        </pc:spChg>
        <pc:spChg chg="del">
          <ac:chgData name="Gore, NidhishAbhijit" userId="c022cb33-fcf1-4778-9acb-ced5514539f6" providerId="ADAL" clId="{E83AA635-1381-4158-A86C-2FDB0D9302D7}" dt="2023-12-19T06:38:50.813" v="3165" actId="478"/>
          <ac:spMkLst>
            <pc:docMk/>
            <pc:sldMk cId="1232842470" sldId="349"/>
            <ac:spMk id="4" creationId="{B8F18C33-AB87-0C20-A3B6-4BAD345A9B4E}"/>
          </ac:spMkLst>
        </pc:spChg>
        <pc:spChg chg="del mod">
          <ac:chgData name="Gore, NidhishAbhijit" userId="c022cb33-fcf1-4778-9acb-ced5514539f6" providerId="ADAL" clId="{E83AA635-1381-4158-A86C-2FDB0D9302D7}" dt="2023-12-19T06:38:48.009" v="3164" actId="478"/>
          <ac:spMkLst>
            <pc:docMk/>
            <pc:sldMk cId="1232842470" sldId="349"/>
            <ac:spMk id="5" creationId="{562E081F-5CC6-76A6-BA26-A34C1FC4177A}"/>
          </ac:spMkLst>
        </pc:spChg>
        <pc:spChg chg="del">
          <ac:chgData name="Gore, NidhishAbhijit" userId="c022cb33-fcf1-4778-9acb-ced5514539f6" providerId="ADAL" clId="{E83AA635-1381-4158-A86C-2FDB0D9302D7}" dt="2023-12-19T06:38:54.065" v="3166" actId="478"/>
          <ac:spMkLst>
            <pc:docMk/>
            <pc:sldMk cId="1232842470" sldId="349"/>
            <ac:spMk id="6" creationId="{054CE7C6-0C89-C803-C660-40F3A7D4B944}"/>
          </ac:spMkLst>
        </pc:spChg>
        <pc:spChg chg="add mod">
          <ac:chgData name="Gore, NidhishAbhijit" userId="c022cb33-fcf1-4778-9acb-ced5514539f6" providerId="ADAL" clId="{E83AA635-1381-4158-A86C-2FDB0D9302D7}" dt="2023-12-19T06:38:10.964" v="3158" actId="20577"/>
          <ac:spMkLst>
            <pc:docMk/>
            <pc:sldMk cId="1232842470" sldId="349"/>
            <ac:spMk id="7" creationId="{3BCE2EE4-9589-EC58-6644-1A7422299849}"/>
          </ac:spMkLst>
        </pc:spChg>
        <pc:spChg chg="add mod">
          <ac:chgData name="Gore, NidhishAbhijit" userId="c022cb33-fcf1-4778-9acb-ced5514539f6" providerId="ADAL" clId="{E83AA635-1381-4158-A86C-2FDB0D9302D7}" dt="2023-12-19T06:56:12.123" v="3315" actId="208"/>
          <ac:spMkLst>
            <pc:docMk/>
            <pc:sldMk cId="1232842470" sldId="349"/>
            <ac:spMk id="12" creationId="{AB129286-A0BE-B3DB-5939-18D2E2297DF2}"/>
          </ac:spMkLst>
        </pc:spChg>
        <pc:spChg chg="add mod">
          <ac:chgData name="Gore, NidhishAbhijit" userId="c022cb33-fcf1-4778-9acb-ced5514539f6" providerId="ADAL" clId="{E83AA635-1381-4158-A86C-2FDB0D9302D7}" dt="2023-12-19T06:57:13.779" v="3319" actId="1582"/>
          <ac:spMkLst>
            <pc:docMk/>
            <pc:sldMk cId="1232842470" sldId="349"/>
            <ac:spMk id="13" creationId="{5946457D-E5E7-C652-9D0E-20CBFFF5A166}"/>
          </ac:spMkLst>
        </pc:spChg>
        <pc:spChg chg="add mod">
          <ac:chgData name="Gore, NidhishAbhijit" userId="c022cb33-fcf1-4778-9acb-ced5514539f6" providerId="ADAL" clId="{E83AA635-1381-4158-A86C-2FDB0D9302D7}" dt="2023-12-19T17:13:31.235" v="4003" actId="20577"/>
          <ac:spMkLst>
            <pc:docMk/>
            <pc:sldMk cId="1232842470" sldId="349"/>
            <ac:spMk id="14" creationId="{821BCF84-B7BF-2707-4696-DF996426E29B}"/>
          </ac:spMkLst>
        </pc:spChg>
        <pc:spChg chg="add mod">
          <ac:chgData name="Gore, NidhishAbhijit" userId="c022cb33-fcf1-4778-9acb-ced5514539f6" providerId="ADAL" clId="{E83AA635-1381-4158-A86C-2FDB0D9302D7}" dt="2023-12-19T17:09:45.172" v="3983" actId="1076"/>
          <ac:spMkLst>
            <pc:docMk/>
            <pc:sldMk cId="1232842470" sldId="349"/>
            <ac:spMk id="15" creationId="{259C32CF-84D5-C8AC-EAAA-790FEC39ABA4}"/>
          </ac:spMkLst>
        </pc:spChg>
        <pc:picChg chg="add mod">
          <ac:chgData name="Gore, NidhishAbhijit" userId="c022cb33-fcf1-4778-9acb-ced5514539f6" providerId="ADAL" clId="{E83AA635-1381-4158-A86C-2FDB0D9302D7}" dt="2023-12-19T06:39:19.235" v="3175" actId="1076"/>
          <ac:picMkLst>
            <pc:docMk/>
            <pc:sldMk cId="1232842470" sldId="349"/>
            <ac:picMk id="9" creationId="{564BF59C-0909-A96C-24AE-940871B963FB}"/>
          </ac:picMkLst>
        </pc:picChg>
        <pc:picChg chg="add mod">
          <ac:chgData name="Gore, NidhishAbhijit" userId="c022cb33-fcf1-4778-9acb-ced5514539f6" providerId="ADAL" clId="{E83AA635-1381-4158-A86C-2FDB0D9302D7}" dt="2023-12-19T06:54:40.249" v="3311" actId="1076"/>
          <ac:picMkLst>
            <pc:docMk/>
            <pc:sldMk cId="1232842470" sldId="349"/>
            <ac:picMk id="11" creationId="{EA7C73A5-0F56-0E2E-4BBA-9225D76847EE}"/>
          </ac:picMkLst>
        </pc:picChg>
      </pc:sldChg>
      <pc:sldChg chg="delSp new del mod">
        <pc:chgData name="Gore, NidhishAbhijit" userId="c022cb33-fcf1-4778-9acb-ced5514539f6" providerId="ADAL" clId="{E83AA635-1381-4158-A86C-2FDB0D9302D7}" dt="2023-12-19T06:53:59.316" v="3310" actId="47"/>
        <pc:sldMkLst>
          <pc:docMk/>
          <pc:sldMk cId="307829988" sldId="350"/>
        </pc:sldMkLst>
        <pc:spChg chg="del">
          <ac:chgData name="Gore, NidhishAbhijit" userId="c022cb33-fcf1-4778-9acb-ced5514539f6" providerId="ADAL" clId="{E83AA635-1381-4158-A86C-2FDB0D9302D7}" dt="2023-12-19T06:53:42.060" v="3309" actId="478"/>
          <ac:spMkLst>
            <pc:docMk/>
            <pc:sldMk cId="307829988" sldId="350"/>
            <ac:spMk id="3" creationId="{4CAE88CA-6130-945F-61BF-1CA9636F68FC}"/>
          </ac:spMkLst>
        </pc:spChg>
      </pc:sldChg>
      <pc:sldChg chg="addSp delSp modSp add mod delAnim">
        <pc:chgData name="Gore, NidhishAbhijit" userId="c022cb33-fcf1-4778-9acb-ced5514539f6" providerId="ADAL" clId="{E83AA635-1381-4158-A86C-2FDB0D9302D7}" dt="2023-12-19T07:08:27.524" v="3576" actId="1076"/>
        <pc:sldMkLst>
          <pc:docMk/>
          <pc:sldMk cId="1015037575" sldId="350"/>
        </pc:sldMkLst>
        <pc:spChg chg="mod">
          <ac:chgData name="Gore, NidhishAbhijit" userId="c022cb33-fcf1-4778-9acb-ced5514539f6" providerId="ADAL" clId="{E83AA635-1381-4158-A86C-2FDB0D9302D7}" dt="2023-12-19T07:07:51.074" v="3569" actId="1076"/>
          <ac:spMkLst>
            <pc:docMk/>
            <pc:sldMk cId="1015037575" sldId="350"/>
            <ac:spMk id="7" creationId="{3BCE2EE4-9589-EC58-6644-1A7422299849}"/>
          </ac:spMkLst>
        </pc:spChg>
        <pc:spChg chg="del">
          <ac:chgData name="Gore, NidhishAbhijit" userId="c022cb33-fcf1-4778-9acb-ced5514539f6" providerId="ADAL" clId="{E83AA635-1381-4158-A86C-2FDB0D9302D7}" dt="2023-12-19T07:06:01.824" v="3485" actId="478"/>
          <ac:spMkLst>
            <pc:docMk/>
            <pc:sldMk cId="1015037575" sldId="350"/>
            <ac:spMk id="12" creationId="{AB129286-A0BE-B3DB-5939-18D2E2297DF2}"/>
          </ac:spMkLst>
        </pc:spChg>
        <pc:spChg chg="del">
          <ac:chgData name="Gore, NidhishAbhijit" userId="c022cb33-fcf1-4778-9acb-ced5514539f6" providerId="ADAL" clId="{E83AA635-1381-4158-A86C-2FDB0D9302D7}" dt="2023-12-19T07:06:01.824" v="3485" actId="478"/>
          <ac:spMkLst>
            <pc:docMk/>
            <pc:sldMk cId="1015037575" sldId="350"/>
            <ac:spMk id="13" creationId="{5946457D-E5E7-C652-9D0E-20CBFFF5A166}"/>
          </ac:spMkLst>
        </pc:spChg>
        <pc:picChg chg="add mod modCrop">
          <ac:chgData name="Gore, NidhishAbhijit" userId="c022cb33-fcf1-4778-9acb-ced5514539f6" providerId="ADAL" clId="{E83AA635-1381-4158-A86C-2FDB0D9302D7}" dt="2023-12-19T07:08:27.524" v="3576" actId="1076"/>
          <ac:picMkLst>
            <pc:docMk/>
            <pc:sldMk cId="1015037575" sldId="350"/>
            <ac:picMk id="3" creationId="{A15B3E33-039C-0182-6E08-E26BC859F861}"/>
          </ac:picMkLst>
        </pc:picChg>
        <pc:picChg chg="del">
          <ac:chgData name="Gore, NidhishAbhijit" userId="c022cb33-fcf1-4778-9acb-ced5514539f6" providerId="ADAL" clId="{E83AA635-1381-4158-A86C-2FDB0D9302D7}" dt="2023-12-19T07:05:58.308" v="3484" actId="478"/>
          <ac:picMkLst>
            <pc:docMk/>
            <pc:sldMk cId="1015037575" sldId="350"/>
            <ac:picMk id="9" creationId="{564BF59C-0909-A96C-24AE-940871B963FB}"/>
          </ac:picMkLst>
        </pc:picChg>
        <pc:picChg chg="del">
          <ac:chgData name="Gore, NidhishAbhijit" userId="c022cb33-fcf1-4778-9acb-ced5514539f6" providerId="ADAL" clId="{E83AA635-1381-4158-A86C-2FDB0D9302D7}" dt="2023-12-19T07:05:56.435" v="3483" actId="478"/>
          <ac:picMkLst>
            <pc:docMk/>
            <pc:sldMk cId="1015037575" sldId="350"/>
            <ac:picMk id="11" creationId="{EA7C73A5-0F56-0E2E-4BBA-9225D76847EE}"/>
          </ac:picMkLst>
        </pc:picChg>
      </pc:sldChg>
      <pc:sldChg chg="addSp delSp modSp add mod modAnim">
        <pc:chgData name="Gore, NidhishAbhijit" userId="c022cb33-fcf1-4778-9acb-ced5514539f6" providerId="ADAL" clId="{E83AA635-1381-4158-A86C-2FDB0D9302D7}" dt="2023-12-19T07:38:41.108" v="3723" actId="14100"/>
        <pc:sldMkLst>
          <pc:docMk/>
          <pc:sldMk cId="1894052173" sldId="351"/>
        </pc:sldMkLst>
        <pc:picChg chg="del">
          <ac:chgData name="Gore, NidhishAbhijit" userId="c022cb33-fcf1-4778-9acb-ced5514539f6" providerId="ADAL" clId="{E83AA635-1381-4158-A86C-2FDB0D9302D7}" dt="2023-12-19T07:08:53.032" v="3578" actId="478"/>
          <ac:picMkLst>
            <pc:docMk/>
            <pc:sldMk cId="1894052173" sldId="351"/>
            <ac:picMk id="3" creationId="{A15B3E33-039C-0182-6E08-E26BC859F861}"/>
          </ac:picMkLst>
        </pc:picChg>
        <pc:picChg chg="add del mod modCrop">
          <ac:chgData name="Gore, NidhishAbhijit" userId="c022cb33-fcf1-4778-9acb-ced5514539f6" providerId="ADAL" clId="{E83AA635-1381-4158-A86C-2FDB0D9302D7}" dt="2023-12-19T07:29:37.684" v="3616" actId="478"/>
          <ac:picMkLst>
            <pc:docMk/>
            <pc:sldMk cId="1894052173" sldId="351"/>
            <ac:picMk id="4" creationId="{6D7D54D5-302A-AB66-41DE-6F1E57BE8E16}"/>
          </ac:picMkLst>
        </pc:picChg>
        <pc:picChg chg="add del mod">
          <ac:chgData name="Gore, NidhishAbhijit" userId="c022cb33-fcf1-4778-9acb-ced5514539f6" providerId="ADAL" clId="{E83AA635-1381-4158-A86C-2FDB0D9302D7}" dt="2023-12-19T07:13:46.332" v="3585" actId="931"/>
          <ac:picMkLst>
            <pc:docMk/>
            <pc:sldMk cId="1894052173" sldId="351"/>
            <ac:picMk id="6" creationId="{01D6B665-DD1D-8A6A-6131-C68BC2A3B356}"/>
          </ac:picMkLst>
        </pc:picChg>
        <pc:picChg chg="add del mod modCrop">
          <ac:chgData name="Gore, NidhishAbhijit" userId="c022cb33-fcf1-4778-9acb-ced5514539f6" providerId="ADAL" clId="{E83AA635-1381-4158-A86C-2FDB0D9302D7}" dt="2023-12-19T07:14:54.105" v="3603" actId="931"/>
          <ac:picMkLst>
            <pc:docMk/>
            <pc:sldMk cId="1894052173" sldId="351"/>
            <ac:picMk id="9" creationId="{4CE472EC-739A-08D6-EDA9-1DBC00050CB5}"/>
          </ac:picMkLst>
        </pc:picChg>
        <pc:picChg chg="add del mod">
          <ac:chgData name="Gore, NidhishAbhijit" userId="c022cb33-fcf1-4778-9acb-ced5514539f6" providerId="ADAL" clId="{E83AA635-1381-4158-A86C-2FDB0D9302D7}" dt="2023-12-19T07:29:39.229" v="3617" actId="478"/>
          <ac:picMkLst>
            <pc:docMk/>
            <pc:sldMk cId="1894052173" sldId="351"/>
            <ac:picMk id="11" creationId="{A24F9EA0-B196-9760-7F63-8F0CA3DC385B}"/>
          </ac:picMkLst>
        </pc:picChg>
        <pc:picChg chg="add mod">
          <ac:chgData name="Gore, NidhishAbhijit" userId="c022cb33-fcf1-4778-9acb-ced5514539f6" providerId="ADAL" clId="{E83AA635-1381-4158-A86C-2FDB0D9302D7}" dt="2023-12-19T07:38:30.405" v="3722" actId="14100"/>
          <ac:picMkLst>
            <pc:docMk/>
            <pc:sldMk cId="1894052173" sldId="351"/>
            <ac:picMk id="13" creationId="{03D18247-F46C-F112-EA02-3AF47B7168E4}"/>
          </ac:picMkLst>
        </pc:picChg>
        <pc:picChg chg="add mod">
          <ac:chgData name="Gore, NidhishAbhijit" userId="c022cb33-fcf1-4778-9acb-ced5514539f6" providerId="ADAL" clId="{E83AA635-1381-4158-A86C-2FDB0D9302D7}" dt="2023-12-19T07:38:41.108" v="3723" actId="14100"/>
          <ac:picMkLst>
            <pc:docMk/>
            <pc:sldMk cId="1894052173" sldId="351"/>
            <ac:picMk id="15" creationId="{5038BE5D-EFFF-24AC-3286-3096F8C4A122}"/>
          </ac:picMkLst>
        </pc:picChg>
      </pc:sldChg>
      <pc:sldChg chg="addSp delSp modSp add mod delAnim modAnim">
        <pc:chgData name="Gore, NidhishAbhijit" userId="c022cb33-fcf1-4778-9acb-ced5514539f6" providerId="ADAL" clId="{E83AA635-1381-4158-A86C-2FDB0D9302D7}" dt="2023-12-19T23:23:31.740" v="4784" actId="478"/>
        <pc:sldMkLst>
          <pc:docMk/>
          <pc:sldMk cId="2402721498" sldId="352"/>
        </pc:sldMkLst>
        <pc:spChg chg="add del mod">
          <ac:chgData name="Gore, NidhishAbhijit" userId="c022cb33-fcf1-4778-9acb-ced5514539f6" providerId="ADAL" clId="{E83AA635-1381-4158-A86C-2FDB0D9302D7}" dt="2023-12-19T23:23:31.740" v="4784" actId="478"/>
          <ac:spMkLst>
            <pc:docMk/>
            <pc:sldMk cId="2402721498" sldId="352"/>
            <ac:spMk id="4" creationId="{B49592DC-E38E-5B32-78EB-F5219F1F5080}"/>
          </ac:spMkLst>
        </pc:spChg>
        <pc:spChg chg="del mod">
          <ac:chgData name="Gore, NidhishAbhijit" userId="c022cb33-fcf1-4778-9acb-ced5514539f6" providerId="ADAL" clId="{E83AA635-1381-4158-A86C-2FDB0D9302D7}" dt="2023-12-19T23:23:26.431" v="4783" actId="478"/>
          <ac:spMkLst>
            <pc:docMk/>
            <pc:sldMk cId="2402721498" sldId="352"/>
            <ac:spMk id="7" creationId="{3BCE2EE4-9589-EC58-6644-1A7422299849}"/>
          </ac:spMkLst>
        </pc:spChg>
        <pc:picChg chg="add mod">
          <ac:chgData name="Gore, NidhishAbhijit" userId="c022cb33-fcf1-4778-9acb-ced5514539f6" providerId="ADAL" clId="{E83AA635-1381-4158-A86C-2FDB0D9302D7}" dt="2023-12-19T07:38:50.195" v="3725" actId="14100"/>
          <ac:picMkLst>
            <pc:docMk/>
            <pc:sldMk cId="2402721498" sldId="352"/>
            <ac:picMk id="3" creationId="{3F8FDA7F-E4E0-7410-02F0-C7CAE6403052}"/>
          </ac:picMkLst>
        </pc:picChg>
        <pc:picChg chg="del">
          <ac:chgData name="Gore, NidhishAbhijit" userId="c022cb33-fcf1-4778-9acb-ced5514539f6" providerId="ADAL" clId="{E83AA635-1381-4158-A86C-2FDB0D9302D7}" dt="2023-12-19T07:32:26.175" v="3634" actId="478"/>
          <ac:picMkLst>
            <pc:docMk/>
            <pc:sldMk cId="2402721498" sldId="352"/>
            <ac:picMk id="13" creationId="{03D18247-F46C-F112-EA02-3AF47B7168E4}"/>
          </ac:picMkLst>
        </pc:picChg>
        <pc:picChg chg="del">
          <ac:chgData name="Gore, NidhishAbhijit" userId="c022cb33-fcf1-4778-9acb-ced5514539f6" providerId="ADAL" clId="{E83AA635-1381-4158-A86C-2FDB0D9302D7}" dt="2023-12-19T07:32:24.183" v="3633" actId="478"/>
          <ac:picMkLst>
            <pc:docMk/>
            <pc:sldMk cId="2402721498" sldId="352"/>
            <ac:picMk id="15" creationId="{5038BE5D-EFFF-24AC-3286-3096F8C4A122}"/>
          </ac:picMkLst>
        </pc:picChg>
      </pc:sldChg>
      <pc:sldChg chg="addSp delSp modSp add mod delAnim modAnim modShow">
        <pc:chgData name="Gore, NidhishAbhijit" userId="c022cb33-fcf1-4778-9acb-ced5514539f6" providerId="ADAL" clId="{E83AA635-1381-4158-A86C-2FDB0D9302D7}" dt="2023-12-19T23:50:07.314" v="4798" actId="729"/>
        <pc:sldMkLst>
          <pc:docMk/>
          <pc:sldMk cId="2158985519" sldId="353"/>
        </pc:sldMkLst>
        <pc:spChg chg="add del mod">
          <ac:chgData name="Gore, NidhishAbhijit" userId="c022cb33-fcf1-4778-9acb-ced5514539f6" providerId="ADAL" clId="{E83AA635-1381-4158-A86C-2FDB0D9302D7}" dt="2023-12-19T23:23:40.739" v="4786" actId="478"/>
          <ac:spMkLst>
            <pc:docMk/>
            <pc:sldMk cId="2158985519" sldId="353"/>
            <ac:spMk id="3" creationId="{CDAAD353-2A45-20B9-5002-402FF479B9F0}"/>
          </ac:spMkLst>
        </pc:spChg>
        <pc:spChg chg="del mod">
          <ac:chgData name="Gore, NidhishAbhijit" userId="c022cb33-fcf1-4778-9acb-ced5514539f6" providerId="ADAL" clId="{E83AA635-1381-4158-A86C-2FDB0D9302D7}" dt="2023-12-19T23:23:38.448" v="4785" actId="478"/>
          <ac:spMkLst>
            <pc:docMk/>
            <pc:sldMk cId="2158985519" sldId="353"/>
            <ac:spMk id="7" creationId="{3BCE2EE4-9589-EC58-6644-1A7422299849}"/>
          </ac:spMkLst>
        </pc:spChg>
        <pc:picChg chg="del">
          <ac:chgData name="Gore, NidhishAbhijit" userId="c022cb33-fcf1-4778-9acb-ced5514539f6" providerId="ADAL" clId="{E83AA635-1381-4158-A86C-2FDB0D9302D7}" dt="2023-12-19T07:35:35.619" v="3687" actId="478"/>
          <ac:picMkLst>
            <pc:docMk/>
            <pc:sldMk cId="2158985519" sldId="353"/>
            <ac:picMk id="3" creationId="{3F8FDA7F-E4E0-7410-02F0-C7CAE6403052}"/>
          </ac:picMkLst>
        </pc:picChg>
        <pc:picChg chg="add mod">
          <ac:chgData name="Gore, NidhishAbhijit" userId="c022cb33-fcf1-4778-9acb-ced5514539f6" providerId="ADAL" clId="{E83AA635-1381-4158-A86C-2FDB0D9302D7}" dt="2023-12-19T07:39:06.100" v="3727" actId="14100"/>
          <ac:picMkLst>
            <pc:docMk/>
            <pc:sldMk cId="2158985519" sldId="353"/>
            <ac:picMk id="4" creationId="{0793AC6E-67B7-CD8B-688B-E69F3B8A2A46}"/>
          </ac:picMkLst>
        </pc:picChg>
      </pc:sldChg>
      <pc:sldChg chg="addSp delSp modSp add mod addAnim delAnim modAnim modShow">
        <pc:chgData name="Gore, NidhishAbhijit" userId="c022cb33-fcf1-4778-9acb-ced5514539f6" providerId="ADAL" clId="{E83AA635-1381-4158-A86C-2FDB0D9302D7}" dt="2023-12-19T23:50:09.998" v="4799" actId="729"/>
        <pc:sldMkLst>
          <pc:docMk/>
          <pc:sldMk cId="1953119226" sldId="354"/>
        </pc:sldMkLst>
        <pc:spChg chg="add del mod">
          <ac:chgData name="Gore, NidhishAbhijit" userId="c022cb33-fcf1-4778-9acb-ced5514539f6" providerId="ADAL" clId="{E83AA635-1381-4158-A86C-2FDB0D9302D7}" dt="2023-12-19T23:23:53.285" v="4790" actId="478"/>
          <ac:spMkLst>
            <pc:docMk/>
            <pc:sldMk cId="1953119226" sldId="354"/>
            <ac:spMk id="4" creationId="{21D00974-DF3E-2872-28AA-0F01251B8A6D}"/>
          </ac:spMkLst>
        </pc:spChg>
        <pc:spChg chg="del mod">
          <ac:chgData name="Gore, NidhishAbhijit" userId="c022cb33-fcf1-4778-9acb-ced5514539f6" providerId="ADAL" clId="{E83AA635-1381-4158-A86C-2FDB0D9302D7}" dt="2023-12-19T23:23:46.076" v="4787" actId="478"/>
          <ac:spMkLst>
            <pc:docMk/>
            <pc:sldMk cId="1953119226" sldId="354"/>
            <ac:spMk id="7" creationId="{3BCE2EE4-9589-EC58-6644-1A7422299849}"/>
          </ac:spMkLst>
        </pc:spChg>
        <pc:picChg chg="add del mod modCrop">
          <ac:chgData name="Gore, NidhishAbhijit" userId="c022cb33-fcf1-4778-9acb-ced5514539f6" providerId="ADAL" clId="{E83AA635-1381-4158-A86C-2FDB0D9302D7}" dt="2023-12-19T23:23:49.710" v="4789" actId="478"/>
          <ac:picMkLst>
            <pc:docMk/>
            <pc:sldMk cId="1953119226" sldId="354"/>
            <ac:picMk id="3" creationId="{A28192C3-43C8-D8A0-8CBD-08B3EB95A749}"/>
          </ac:picMkLst>
        </pc:picChg>
        <pc:picChg chg="del">
          <ac:chgData name="Gore, NidhishAbhijit" userId="c022cb33-fcf1-4778-9acb-ced5514539f6" providerId="ADAL" clId="{E83AA635-1381-4158-A86C-2FDB0D9302D7}" dt="2023-12-19T07:37:10.544" v="3712" actId="478"/>
          <ac:picMkLst>
            <pc:docMk/>
            <pc:sldMk cId="1953119226" sldId="354"/>
            <ac:picMk id="4" creationId="{0793AC6E-67B7-CD8B-688B-E69F3B8A2A46}"/>
          </ac:picMkLst>
        </pc:picChg>
      </pc:sldChg>
      <pc:sldChg chg="addSp delSp modSp add mod delAnim modAnim">
        <pc:chgData name="Gore, NidhishAbhijit" userId="c022cb33-fcf1-4778-9acb-ced5514539f6" providerId="ADAL" clId="{E83AA635-1381-4158-A86C-2FDB0D9302D7}" dt="2023-12-19T23:24:01.738" v="4792" actId="478"/>
        <pc:sldMkLst>
          <pc:docMk/>
          <pc:sldMk cId="3057029765" sldId="355"/>
        </pc:sldMkLst>
        <pc:spChg chg="add del mod">
          <ac:chgData name="Gore, NidhishAbhijit" userId="c022cb33-fcf1-4778-9acb-ced5514539f6" providerId="ADAL" clId="{E83AA635-1381-4158-A86C-2FDB0D9302D7}" dt="2023-12-19T23:24:01.738" v="4792" actId="478"/>
          <ac:spMkLst>
            <pc:docMk/>
            <pc:sldMk cId="3057029765" sldId="355"/>
            <ac:spMk id="3" creationId="{E823DF3F-624B-B61D-55C9-D53F8354A4A7}"/>
          </ac:spMkLst>
        </pc:spChg>
        <pc:spChg chg="del mod ord">
          <ac:chgData name="Gore, NidhishAbhijit" userId="c022cb33-fcf1-4778-9acb-ced5514539f6" providerId="ADAL" clId="{E83AA635-1381-4158-A86C-2FDB0D9302D7}" dt="2023-12-19T23:23:58.038" v="4791" actId="478"/>
          <ac:spMkLst>
            <pc:docMk/>
            <pc:sldMk cId="3057029765" sldId="355"/>
            <ac:spMk id="7" creationId="{3BCE2EE4-9589-EC58-6644-1A7422299849}"/>
          </ac:spMkLst>
        </pc:spChg>
        <pc:picChg chg="del">
          <ac:chgData name="Gore, NidhishAbhijit" userId="c022cb33-fcf1-4778-9acb-ced5514539f6" providerId="ADAL" clId="{E83AA635-1381-4158-A86C-2FDB0D9302D7}" dt="2023-12-19T07:43:05.755" v="3757" actId="478"/>
          <ac:picMkLst>
            <pc:docMk/>
            <pc:sldMk cId="3057029765" sldId="355"/>
            <ac:picMk id="3" creationId="{A28192C3-43C8-D8A0-8CBD-08B3EB95A749}"/>
          </ac:picMkLst>
        </pc:picChg>
        <pc:picChg chg="add mod modCrop">
          <ac:chgData name="Gore, NidhishAbhijit" userId="c022cb33-fcf1-4778-9acb-ced5514539f6" providerId="ADAL" clId="{E83AA635-1381-4158-A86C-2FDB0D9302D7}" dt="2023-12-19T07:44:27.128" v="3781" actId="1582"/>
          <ac:picMkLst>
            <pc:docMk/>
            <pc:sldMk cId="3057029765" sldId="355"/>
            <ac:picMk id="4" creationId="{354B5689-69B8-F288-6530-C476D5B5E239}"/>
          </ac:picMkLst>
        </pc:picChg>
      </pc:sldChg>
      <pc:sldChg chg="addSp delSp modSp add mod delAnim modAnim modShow">
        <pc:chgData name="Gore, NidhishAbhijit" userId="c022cb33-fcf1-4778-9acb-ced5514539f6" providerId="ADAL" clId="{E83AA635-1381-4158-A86C-2FDB0D9302D7}" dt="2023-12-19T23:50:14.050" v="4800" actId="729"/>
        <pc:sldMkLst>
          <pc:docMk/>
          <pc:sldMk cId="4072628420" sldId="356"/>
        </pc:sldMkLst>
        <pc:spChg chg="add del mod">
          <ac:chgData name="Gore, NidhishAbhijit" userId="c022cb33-fcf1-4778-9acb-ced5514539f6" providerId="ADAL" clId="{E83AA635-1381-4158-A86C-2FDB0D9302D7}" dt="2023-12-19T23:24:12.371" v="4794" actId="478"/>
          <ac:spMkLst>
            <pc:docMk/>
            <pc:sldMk cId="4072628420" sldId="356"/>
            <ac:spMk id="4" creationId="{996E5C59-88FC-631D-09D8-1D20BD02DB50}"/>
          </ac:spMkLst>
        </pc:spChg>
        <pc:spChg chg="del mod">
          <ac:chgData name="Gore, NidhishAbhijit" userId="c022cb33-fcf1-4778-9acb-ced5514539f6" providerId="ADAL" clId="{E83AA635-1381-4158-A86C-2FDB0D9302D7}" dt="2023-12-19T23:24:08.018" v="4793" actId="478"/>
          <ac:spMkLst>
            <pc:docMk/>
            <pc:sldMk cId="4072628420" sldId="356"/>
            <ac:spMk id="7" creationId="{3BCE2EE4-9589-EC58-6644-1A7422299849}"/>
          </ac:spMkLst>
        </pc:spChg>
        <pc:picChg chg="add mod modCrop">
          <ac:chgData name="Gore, NidhishAbhijit" userId="c022cb33-fcf1-4778-9acb-ced5514539f6" providerId="ADAL" clId="{E83AA635-1381-4158-A86C-2FDB0D9302D7}" dt="2023-12-19T07:46:34.519" v="3808" actId="1582"/>
          <ac:picMkLst>
            <pc:docMk/>
            <pc:sldMk cId="4072628420" sldId="356"/>
            <ac:picMk id="3" creationId="{0740A9AA-A60D-51A5-4467-7947CF79556A}"/>
          </ac:picMkLst>
        </pc:picChg>
        <pc:picChg chg="del">
          <ac:chgData name="Gore, NidhishAbhijit" userId="c022cb33-fcf1-4778-9acb-ced5514539f6" providerId="ADAL" clId="{E83AA635-1381-4158-A86C-2FDB0D9302D7}" dt="2023-12-19T07:44:39.053" v="3784" actId="478"/>
          <ac:picMkLst>
            <pc:docMk/>
            <pc:sldMk cId="4072628420" sldId="356"/>
            <ac:picMk id="4" creationId="{354B5689-69B8-F288-6530-C476D5B5E239}"/>
          </ac:picMkLst>
        </pc:picChg>
      </pc:sldChg>
      <pc:sldChg chg="addSp delSp modSp add del mod delAnim">
        <pc:chgData name="Gore, NidhishAbhijit" userId="c022cb33-fcf1-4778-9acb-ced5514539f6" providerId="ADAL" clId="{E83AA635-1381-4158-A86C-2FDB0D9302D7}" dt="2023-12-19T22:48:32.028" v="4554" actId="2696"/>
        <pc:sldMkLst>
          <pc:docMk/>
          <pc:sldMk cId="447143399" sldId="357"/>
        </pc:sldMkLst>
        <pc:graphicFrameChg chg="add del modGraphic">
          <ac:chgData name="Gore, NidhishAbhijit" userId="c022cb33-fcf1-4778-9acb-ced5514539f6" providerId="ADAL" clId="{E83AA635-1381-4158-A86C-2FDB0D9302D7}" dt="2023-12-19T20:16:26.827" v="4046" actId="27309"/>
          <ac:graphicFrameMkLst>
            <pc:docMk/>
            <pc:sldMk cId="447143399" sldId="357"/>
            <ac:graphicFrameMk id="4" creationId="{246B39FB-66B2-4E91-7BED-73EF9C939FF5}"/>
          </ac:graphicFrameMkLst>
        </pc:graphicFrameChg>
        <pc:picChg chg="del">
          <ac:chgData name="Gore, NidhishAbhijit" userId="c022cb33-fcf1-4778-9acb-ced5514539f6" providerId="ADAL" clId="{E83AA635-1381-4158-A86C-2FDB0D9302D7}" dt="2023-12-19T07:47:38.667" v="3811" actId="478"/>
          <ac:picMkLst>
            <pc:docMk/>
            <pc:sldMk cId="447143399" sldId="357"/>
            <ac:picMk id="3" creationId="{0740A9AA-A60D-51A5-4467-7947CF79556A}"/>
          </ac:picMkLst>
        </pc:picChg>
      </pc:sldChg>
      <pc:sldChg chg="addSp delSp modSp add mod delAnim modAnim">
        <pc:chgData name="Gore, NidhishAbhijit" userId="c022cb33-fcf1-4778-9acb-ced5514539f6" providerId="ADAL" clId="{E83AA635-1381-4158-A86C-2FDB0D9302D7}" dt="2023-12-19T23:22:22.299" v="4782" actId="20577"/>
        <pc:sldMkLst>
          <pc:docMk/>
          <pc:sldMk cId="3973105198" sldId="358"/>
        </pc:sldMkLst>
        <pc:spChg chg="add mod">
          <ac:chgData name="Gore, NidhishAbhijit" userId="c022cb33-fcf1-4778-9acb-ced5514539f6" providerId="ADAL" clId="{E83AA635-1381-4158-A86C-2FDB0D9302D7}" dt="2023-12-19T21:09:57.325" v="4348" actId="1076"/>
          <ac:spMkLst>
            <pc:docMk/>
            <pc:sldMk cId="3973105198" sldId="358"/>
            <ac:spMk id="3" creationId="{B1275DB2-2CB5-A5D9-C786-E8BE104A135D}"/>
          </ac:spMkLst>
        </pc:spChg>
        <pc:spChg chg="add mod">
          <ac:chgData name="Gore, NidhishAbhijit" userId="c022cb33-fcf1-4778-9acb-ced5514539f6" providerId="ADAL" clId="{E83AA635-1381-4158-A86C-2FDB0D9302D7}" dt="2023-12-19T23:22:22.299" v="4782" actId="20577"/>
          <ac:spMkLst>
            <pc:docMk/>
            <pc:sldMk cId="3973105198" sldId="358"/>
            <ac:spMk id="4" creationId="{B739E927-8906-994A-97D1-29851B6C1E85}"/>
          </ac:spMkLst>
        </pc:spChg>
        <pc:spChg chg="mod">
          <ac:chgData name="Gore, NidhishAbhijit" userId="c022cb33-fcf1-4778-9acb-ced5514539f6" providerId="ADAL" clId="{E83AA635-1381-4158-A86C-2FDB0D9302D7}" dt="2023-12-19T21:33:36.426" v="4499" actId="20577"/>
          <ac:spMkLst>
            <pc:docMk/>
            <pc:sldMk cId="3973105198" sldId="358"/>
            <ac:spMk id="11" creationId="{0E6712B3-30A4-BCAA-9824-A37A5B1CDA99}"/>
          </ac:spMkLst>
        </pc:spChg>
        <pc:spChg chg="del mod">
          <ac:chgData name="Gore, NidhishAbhijit" userId="c022cb33-fcf1-4778-9acb-ced5514539f6" providerId="ADAL" clId="{E83AA635-1381-4158-A86C-2FDB0D9302D7}" dt="2023-12-19T21:06:37.942" v="4053"/>
          <ac:spMkLst>
            <pc:docMk/>
            <pc:sldMk cId="3973105198" sldId="358"/>
            <ac:spMk id="12" creationId="{2C4EA33B-D770-0904-DC09-315FCF9F36DF}"/>
          </ac:spMkLst>
        </pc:spChg>
        <pc:spChg chg="del">
          <ac:chgData name="Gore, NidhishAbhijit" userId="c022cb33-fcf1-4778-9acb-ced5514539f6" providerId="ADAL" clId="{E83AA635-1381-4158-A86C-2FDB0D9302D7}" dt="2023-12-19T21:06:31.176" v="4049" actId="478"/>
          <ac:spMkLst>
            <pc:docMk/>
            <pc:sldMk cId="3973105198" sldId="358"/>
            <ac:spMk id="13" creationId="{6D6BDCC1-8937-005F-42F8-E700DA45DC75}"/>
          </ac:spMkLst>
        </pc:spChg>
        <pc:spChg chg="del">
          <ac:chgData name="Gore, NidhishAbhijit" userId="c022cb33-fcf1-4778-9acb-ced5514539f6" providerId="ADAL" clId="{E83AA635-1381-4158-A86C-2FDB0D9302D7}" dt="2023-12-19T21:06:29.150" v="4048" actId="478"/>
          <ac:spMkLst>
            <pc:docMk/>
            <pc:sldMk cId="3973105198" sldId="358"/>
            <ac:spMk id="14" creationId="{88644F2C-1C4E-27D3-2115-EBCD4AD1DA5B}"/>
          </ac:spMkLst>
        </pc:spChg>
        <pc:spChg chg="del">
          <ac:chgData name="Gore, NidhishAbhijit" userId="c022cb33-fcf1-4778-9acb-ced5514539f6" providerId="ADAL" clId="{E83AA635-1381-4158-A86C-2FDB0D9302D7}" dt="2023-12-19T21:06:37.942" v="4051" actId="478"/>
          <ac:spMkLst>
            <pc:docMk/>
            <pc:sldMk cId="3973105198" sldId="358"/>
            <ac:spMk id="15" creationId="{46A5EB45-C060-956A-4F2C-E7E468E8618A}"/>
          </ac:spMkLst>
        </pc:spChg>
        <pc:spChg chg="del">
          <ac:chgData name="Gore, NidhishAbhijit" userId="c022cb33-fcf1-4778-9acb-ced5514539f6" providerId="ADAL" clId="{E83AA635-1381-4158-A86C-2FDB0D9302D7}" dt="2023-12-19T21:06:39.355" v="4054" actId="478"/>
          <ac:spMkLst>
            <pc:docMk/>
            <pc:sldMk cId="3973105198" sldId="358"/>
            <ac:spMk id="16" creationId="{A65F0201-930C-DA2A-A23F-CE2B4226D1C4}"/>
          </ac:spMkLst>
        </pc:spChg>
        <pc:picChg chg="add mod">
          <ac:chgData name="Gore, NidhishAbhijit" userId="c022cb33-fcf1-4778-9acb-ced5514539f6" providerId="ADAL" clId="{E83AA635-1381-4158-A86C-2FDB0D9302D7}" dt="2023-12-19T21:09:42.947" v="4344" actId="1076"/>
          <ac:picMkLst>
            <pc:docMk/>
            <pc:sldMk cId="3973105198" sldId="358"/>
            <ac:picMk id="4098" creationId="{A94B44E0-6DAF-2E06-DE29-E0D2641CB051}"/>
          </ac:picMkLst>
        </pc:picChg>
      </pc:sldChg>
      <pc:sldChg chg="delSp modSp add mod delAnim modAnim">
        <pc:chgData name="Gore, NidhishAbhijit" userId="c022cb33-fcf1-4778-9acb-ced5514539f6" providerId="ADAL" clId="{E83AA635-1381-4158-A86C-2FDB0D9302D7}" dt="2023-12-19T22:43:19.620" v="4536"/>
        <pc:sldMkLst>
          <pc:docMk/>
          <pc:sldMk cId="3431870831" sldId="359"/>
        </pc:sldMkLst>
        <pc:spChg chg="del">
          <ac:chgData name="Gore, NidhishAbhijit" userId="c022cb33-fcf1-4778-9acb-ced5514539f6" providerId="ADAL" clId="{E83AA635-1381-4158-A86C-2FDB0D9302D7}" dt="2023-12-19T22:41:56.075" v="4521" actId="478"/>
          <ac:spMkLst>
            <pc:docMk/>
            <pc:sldMk cId="3431870831" sldId="359"/>
            <ac:spMk id="21" creationId="{5B976DB6-273E-E0F1-1245-E456F051E28B}"/>
          </ac:spMkLst>
        </pc:spChg>
        <pc:spChg chg="mod">
          <ac:chgData name="Gore, NidhishAbhijit" userId="c022cb33-fcf1-4778-9acb-ced5514539f6" providerId="ADAL" clId="{E83AA635-1381-4158-A86C-2FDB0D9302D7}" dt="2023-12-19T22:42:01.315" v="4524" actId="1076"/>
          <ac:spMkLst>
            <pc:docMk/>
            <pc:sldMk cId="3431870831" sldId="359"/>
            <ac:spMk id="23" creationId="{6FA8968E-3904-44AF-7898-D8DAB6BC1CEC}"/>
          </ac:spMkLst>
        </pc:spChg>
        <pc:picChg chg="del">
          <ac:chgData name="Gore, NidhishAbhijit" userId="c022cb33-fcf1-4778-9acb-ced5514539f6" providerId="ADAL" clId="{E83AA635-1381-4158-A86C-2FDB0D9302D7}" dt="2023-12-19T22:41:51.195" v="4520" actId="478"/>
          <ac:picMkLst>
            <pc:docMk/>
            <pc:sldMk cId="3431870831" sldId="359"/>
            <ac:picMk id="2050" creationId="{FD3A76C4-7B88-C696-6B1C-9F7AFEB5C90D}"/>
          </ac:picMkLst>
        </pc:picChg>
        <pc:picChg chg="mod">
          <ac:chgData name="Gore, NidhishAbhijit" userId="c022cb33-fcf1-4778-9acb-ced5514539f6" providerId="ADAL" clId="{E83AA635-1381-4158-A86C-2FDB0D9302D7}" dt="2023-12-19T22:42:09.374" v="4526" actId="1076"/>
          <ac:picMkLst>
            <pc:docMk/>
            <pc:sldMk cId="3431870831" sldId="359"/>
            <ac:picMk id="2052" creationId="{FB1B5751-9E8E-9F1F-5D77-270E37800D75}"/>
          </ac:picMkLst>
        </pc:picChg>
        <pc:picChg chg="del">
          <ac:chgData name="Gore, NidhishAbhijit" userId="c022cb33-fcf1-4778-9acb-ced5514539f6" providerId="ADAL" clId="{E83AA635-1381-4158-A86C-2FDB0D9302D7}" dt="2023-12-19T22:41:50.149" v="4519" actId="478"/>
          <ac:picMkLst>
            <pc:docMk/>
            <pc:sldMk cId="3431870831" sldId="359"/>
            <ac:picMk id="2060" creationId="{304ED9F5-425D-9E56-200C-90CA43712C49}"/>
          </ac:picMkLst>
        </pc:picChg>
        <pc:picChg chg="mod">
          <ac:chgData name="Gore, NidhishAbhijit" userId="c022cb33-fcf1-4778-9acb-ced5514539f6" providerId="ADAL" clId="{E83AA635-1381-4158-A86C-2FDB0D9302D7}" dt="2023-12-19T22:42:18.746" v="4527" actId="1076"/>
          <ac:picMkLst>
            <pc:docMk/>
            <pc:sldMk cId="3431870831" sldId="359"/>
            <ac:picMk id="2062" creationId="{869F537D-C11B-DF05-D06E-6B5E4F024E2D}"/>
          </ac:picMkLst>
        </pc:picChg>
      </pc:sldChg>
      <pc:sldChg chg="delSp modSp add mod">
        <pc:chgData name="Gore, NidhishAbhijit" userId="c022cb33-fcf1-4778-9acb-ced5514539f6" providerId="ADAL" clId="{E83AA635-1381-4158-A86C-2FDB0D9302D7}" dt="2023-12-19T22:50:01.194" v="4699" actId="20577"/>
        <pc:sldMkLst>
          <pc:docMk/>
          <pc:sldMk cId="801758309" sldId="360"/>
        </pc:sldMkLst>
        <pc:spChg chg="del">
          <ac:chgData name="Gore, NidhishAbhijit" userId="c022cb33-fcf1-4778-9acb-ced5514539f6" providerId="ADAL" clId="{E83AA635-1381-4158-A86C-2FDB0D9302D7}" dt="2023-12-19T22:43:26.657" v="4538" actId="478"/>
          <ac:spMkLst>
            <pc:docMk/>
            <pc:sldMk cId="801758309" sldId="360"/>
            <ac:spMk id="3" creationId="{820BB062-FDD6-46B4-9E2C-FB63E2B36C2F}"/>
          </ac:spMkLst>
        </pc:spChg>
        <pc:spChg chg="mod">
          <ac:chgData name="Gore, NidhishAbhijit" userId="c022cb33-fcf1-4778-9acb-ced5514539f6" providerId="ADAL" clId="{E83AA635-1381-4158-A86C-2FDB0D9302D7}" dt="2023-12-19T22:43:51.713" v="4541" actId="1076"/>
          <ac:spMkLst>
            <pc:docMk/>
            <pc:sldMk cId="801758309" sldId="360"/>
            <ac:spMk id="5" creationId="{5A57DEC0-BC66-C197-7698-E48145EBD392}"/>
          </ac:spMkLst>
        </pc:spChg>
        <pc:spChg chg="mod">
          <ac:chgData name="Gore, NidhishAbhijit" userId="c022cb33-fcf1-4778-9acb-ced5514539f6" providerId="ADAL" clId="{E83AA635-1381-4158-A86C-2FDB0D9302D7}" dt="2023-12-19T22:50:01.194" v="4699" actId="20577"/>
          <ac:spMkLst>
            <pc:docMk/>
            <pc:sldMk cId="801758309" sldId="360"/>
            <ac:spMk id="7" creationId="{0B8EE0CC-7665-3FAF-52E1-7D3BB0E976E6}"/>
          </ac:spMkLst>
        </pc:spChg>
        <pc:graphicFrameChg chg="mod">
          <ac:chgData name="Gore, NidhishAbhijit" userId="c022cb33-fcf1-4778-9acb-ced5514539f6" providerId="ADAL" clId="{E83AA635-1381-4158-A86C-2FDB0D9302D7}" dt="2023-12-19T22:43:51.713" v="4541" actId="1076"/>
          <ac:graphicFrameMkLst>
            <pc:docMk/>
            <pc:sldMk cId="801758309" sldId="360"/>
            <ac:graphicFrameMk id="4" creationId="{0E948719-01F8-8450-9E6B-6FD9EBF97BA4}"/>
          </ac:graphicFrameMkLst>
        </pc:graphicFrameChg>
        <pc:picChg chg="del">
          <ac:chgData name="Gore, NidhishAbhijit" userId="c022cb33-fcf1-4778-9acb-ced5514539f6" providerId="ADAL" clId="{E83AA635-1381-4158-A86C-2FDB0D9302D7}" dt="2023-12-19T22:43:23.949" v="4537" actId="478"/>
          <ac:picMkLst>
            <pc:docMk/>
            <pc:sldMk cId="801758309" sldId="360"/>
            <ac:picMk id="3076" creationId="{AA38B593-64C9-641C-CF22-EE807C4993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2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9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9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0" y="1499616"/>
            <a:ext cx="7505426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2165" y="1673173"/>
            <a:ext cx="5682033" cy="1496997"/>
          </a:xfrm>
        </p:spPr>
        <p:txBody>
          <a:bodyPr anchor="b">
            <a:no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Business-to-business marketing priorities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2165" y="3231930"/>
            <a:ext cx="5682033" cy="141756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Add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98053"/>
            <a:ext cx="2286000" cy="731519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2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Add text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98053"/>
            <a:ext cx="2286000" cy="731519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Add text here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98053"/>
            <a:ext cx="2286000" cy="731519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447212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772816"/>
            <a:ext cx="4114800" cy="65314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72816"/>
            <a:ext cx="4114800" cy="65314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136525"/>
            <a:ext cx="10847763" cy="1207643"/>
          </a:xfrm>
          <a:noFill/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799" y="1389888"/>
            <a:ext cx="10847763" cy="50422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5361" y="3392424"/>
            <a:ext cx="2807698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207643"/>
          </a:xfrm>
        </p:spPr>
        <p:txBody>
          <a:bodyPr anchor="b" anchorCtr="0"/>
          <a:lstStyle>
            <a:lvl1pPr algn="ctr"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389888"/>
            <a:ext cx="10515599" cy="4754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002536"/>
            <a:ext cx="4901184" cy="4010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2532888"/>
            <a:ext cx="4901184" cy="36941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7440" y="2002536"/>
            <a:ext cx="5166360" cy="4010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7440" y="2532888"/>
            <a:ext cx="5166360" cy="36941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9633"/>
            <a:ext cx="10515600" cy="1511056"/>
          </a:xfrm>
        </p:spPr>
        <p:txBody>
          <a:bodyPr anchor="b" anchorCtr="0">
            <a:no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9D8C06D-0790-D07E-AC6D-4B7C6754845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176138" y="2596439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CDB1B3BC-8FFF-F1AB-0AF6-827AE3EC295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27867" y="3007500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4E2A9A-CB70-0ACF-949A-D854CAB0468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524342" y="259353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B4744B67-695A-5CD7-90DD-C6584C8B51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76071" y="3004591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496073" y="2585132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547802" y="2996193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094BE29-29F9-3C87-9562-1D209B038F0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166807" y="4830127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F603DF30-A829-B14E-BB37-235311FBE93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218536" y="5241188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5B61F78-0E58-94ED-E0E7-B8FCFD700D1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129211" y="4827218"/>
            <a:ext cx="1793875" cy="696885"/>
          </a:xfr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5B6F84EE-E23F-BCFF-F8A2-3513FD61564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180940" y="5238279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4F5CD47-12A2-BFAB-F8DE-CA4905A7E6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513110" y="481882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926C5DF0-D496-DD93-D54C-ED696E3AE01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64839" y="5229881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6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4605"/>
            <a:ext cx="10515600" cy="1250301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3527"/>
            <a:ext cx="10515600" cy="4553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3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813853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816125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811573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813845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210"/>
            <a:ext cx="10515600" cy="116795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82000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86038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86038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86038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78012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79989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79989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79989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160"/>
            <a:ext cx="4114800" cy="20177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24539"/>
            <a:ext cx="4114800" cy="287158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BDB841-0C59-E647-32CD-05B58D791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97160"/>
            <a:ext cx="5219231" cy="20177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3BCB702-835A-35CF-DCFA-C55FD2DA73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24539"/>
            <a:ext cx="5227208" cy="287158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 flipH="1">
            <a:off x="6753384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A0FC8B-88E1-B5A8-0766-E5A1E97B2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69623" y="1429977"/>
            <a:ext cx="8650603" cy="418705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36E2EE-37F8-6AB6-586A-F79F7E3771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2165" y="1673173"/>
            <a:ext cx="5682033" cy="1496997"/>
          </a:xfrm>
        </p:spPr>
        <p:txBody>
          <a:bodyPr anchor="b">
            <a:no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0490" y="3191256"/>
            <a:ext cx="5669736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75" name="Picture 574" descr="A colorful cityscape with black background&#10;&#10;Description automatically generated">
            <a:extLst>
              <a:ext uri="{FF2B5EF4-FFF2-40B4-BE49-F238E27FC236}">
                <a16:creationId xmlns:a16="http://schemas.microsoft.com/office/drawing/2014/main" id="{CD7500D4-321C-D498-B77D-B3330FB16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61"/>
          <a:stretch/>
        </p:blipFill>
        <p:spPr>
          <a:xfrm>
            <a:off x="0" y="167525"/>
            <a:ext cx="7988595" cy="66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1054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406"/>
            <a:ext cx="7767436" cy="1282332"/>
          </a:xfrm>
        </p:spPr>
        <p:txBody>
          <a:bodyPr anchor="b" anchorCtr="0"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92431"/>
            <a:ext cx="3660648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01501"/>
            <a:ext cx="3660648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418669"/>
            <a:ext cx="3668664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827739"/>
            <a:ext cx="3668664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5113809"/>
            <a:ext cx="3668664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5541532"/>
            <a:ext cx="3660648" cy="75674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6972" y="2101500"/>
            <a:ext cx="3660648" cy="1188719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36972" y="3428999"/>
            <a:ext cx="3668664" cy="365125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6972" y="3827739"/>
            <a:ext cx="3657421" cy="1188158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5158" y="157334"/>
            <a:ext cx="5669280" cy="1235510"/>
          </a:xfrm>
        </p:spPr>
        <p:txBody>
          <a:bodyPr anchor="b" anchorCtr="0"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5158" y="2796007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5158" y="3216630"/>
            <a:ext cx="5669280" cy="596418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5158" y="3858768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5158" y="4270248"/>
            <a:ext cx="5669280" cy="64534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5158" y="4968553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5158" y="5379659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5158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4862" y="136525"/>
            <a:ext cx="8661341" cy="1389253"/>
          </a:xfrm>
          <a:noFill/>
        </p:spPr>
        <p:txBody>
          <a:bodyPr anchor="b" anchorCtr="0"/>
          <a:lstStyle>
            <a:lvl1pPr algn="ctr"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4862" y="1824354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4862" y="3218892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4862" y="3678872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24354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218892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678872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96925" y="3799982"/>
            <a:ext cx="2103120" cy="36000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45984" y="3799982"/>
            <a:ext cx="2103120" cy="36000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9013" y="3799982"/>
            <a:ext cx="2103120" cy="36000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2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3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93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3" y="2641296"/>
            <a:ext cx="6096000" cy="1330242"/>
          </a:xfrm>
        </p:spPr>
        <p:txBody>
          <a:bodyPr/>
          <a:lstStyle/>
          <a:p>
            <a:pPr marL="285750" indent="-285750"/>
            <a:r>
              <a:rPr lang="en-US" sz="3200" dirty="0"/>
              <a:t>Unlocking Affordable Airbnb Stays Worldwide: A Data Analysis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0652" y="4518991"/>
            <a:ext cx="5682033" cy="1071412"/>
          </a:xfrm>
        </p:spPr>
        <p:txBody>
          <a:bodyPr/>
          <a:lstStyle/>
          <a:p>
            <a:r>
              <a:rPr lang="en-US" dirty="0"/>
              <a:t>NIDHISH ABHIJIT GORE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7" y="349719"/>
            <a:ext cx="115558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Let’s see </a:t>
            </a:r>
            <a:r>
              <a:rPr lang="en-US" sz="3800" b="1" cap="all" dirty="0">
                <a:solidFill>
                  <a:prstClr val="black"/>
                </a:solidFill>
                <a:latin typeface="Posterama"/>
                <a:ea typeface="+mj-ea"/>
                <a:cs typeface="+mj-cs"/>
              </a:rPr>
              <a:t>the </a:t>
            </a:r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types of property!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3D5E2-1699-02A3-28C9-A4550F60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236908"/>
            <a:ext cx="1038484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4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numbers and text&#10;&#10;Description automatically generated">
            <a:extLst>
              <a:ext uri="{FF2B5EF4-FFF2-40B4-BE49-F238E27FC236}">
                <a16:creationId xmlns:a16="http://schemas.microsoft.com/office/drawing/2014/main" id="{8E0E098E-453F-BE16-2A57-F803DA67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871180"/>
            <a:ext cx="9164329" cy="51156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7" y="349719"/>
            <a:ext cx="115558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Let’s see the average price!</a:t>
            </a:r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A3E0259-956F-916B-682C-E1B6EB49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4" y="949004"/>
            <a:ext cx="9164329" cy="5115639"/>
          </a:xfrm>
          <a:prstGeom prst="rect">
            <a:avLst/>
          </a:prstGeom>
        </p:spPr>
      </p:pic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3224AAD-E320-BA34-D416-87BA4BC7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30" y="906942"/>
            <a:ext cx="9164329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7" y="349719"/>
            <a:ext cx="115558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average </a:t>
            </a:r>
            <a:r>
              <a:rPr kumimoji="0" lang="en-US" sz="3800" b="1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airbnb</a:t>
            </a:r>
            <a:r>
              <a:rPr lang="en-US" sz="3800" b="1" cap="all" dirty="0">
                <a:solidFill>
                  <a:prstClr val="black"/>
                </a:solidFill>
                <a:latin typeface="Posterama"/>
                <a:ea typeface="+mj-ea"/>
                <a:cs typeface="+mj-cs"/>
              </a:rPr>
              <a:t> </a:t>
            </a:r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prices in us states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C8592A69-212C-6823-C3B7-988803D7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078763"/>
            <a:ext cx="10698068" cy="5277587"/>
          </a:xfrm>
          <a:prstGeom prst="rect">
            <a:avLst/>
          </a:prstGeom>
        </p:spPr>
      </p:pic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824465D0-F043-6B40-CBC6-14545298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6" y="1078762"/>
            <a:ext cx="10698068" cy="5277587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F02FADA4-E1EC-04C6-0689-2C4AC956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6" y="1078762"/>
            <a:ext cx="10698068" cy="5277587"/>
          </a:xfrm>
          <a:prstGeom prst="rect">
            <a:avLst/>
          </a:prstGeom>
        </p:spPr>
      </p:pic>
      <p:pic>
        <p:nvPicPr>
          <p:cNvPr id="13" name="Picture 12" descr="A graph of airbnbs&#10;&#10;Description automatically generated">
            <a:extLst>
              <a:ext uri="{FF2B5EF4-FFF2-40B4-BE49-F238E27FC236}">
                <a16:creationId xmlns:a16="http://schemas.microsoft.com/office/drawing/2014/main" id="{F5927BD2-5848-F1AA-ADF2-375BEBD32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66" y="1026827"/>
            <a:ext cx="10698068" cy="53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2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6" y="349719"/>
            <a:ext cx="75968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Let’s check the bedrooms</a:t>
            </a:r>
            <a:endParaRPr lang="en-US" dirty="0"/>
          </a:p>
        </p:txBody>
      </p:sp>
      <p:pic>
        <p:nvPicPr>
          <p:cNvPr id="16" name="Picture 15" descr="A graph of a bedroom&#10;&#10;Description automatically generated with medium confidence">
            <a:extLst>
              <a:ext uri="{FF2B5EF4-FFF2-40B4-BE49-F238E27FC236}">
                <a16:creationId xmlns:a16="http://schemas.microsoft.com/office/drawing/2014/main" id="{D1C3C319-0FC1-3151-CAD6-27E2DB07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9" y="1220458"/>
            <a:ext cx="9259592" cy="5277587"/>
          </a:xfrm>
          <a:prstGeom prst="rect">
            <a:avLst/>
          </a:prstGeom>
        </p:spPr>
      </p:pic>
      <p:pic>
        <p:nvPicPr>
          <p:cNvPr id="18" name="Picture 17" descr="A graph of a bathroom&#10;&#10;Description automatically generated">
            <a:extLst>
              <a:ext uri="{FF2B5EF4-FFF2-40B4-BE49-F238E27FC236}">
                <a16:creationId xmlns:a16="http://schemas.microsoft.com/office/drawing/2014/main" id="{416729C6-AD27-8D29-DD48-D535188F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99" y="1215783"/>
            <a:ext cx="9259592" cy="52775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9DCB3F-D92B-F7D6-E5F5-52137B89A2F9}"/>
              </a:ext>
            </a:extLst>
          </p:cNvPr>
          <p:cNvSpPr txBox="1"/>
          <p:nvPr/>
        </p:nvSpPr>
        <p:spPr>
          <a:xfrm>
            <a:off x="7513661" y="345044"/>
            <a:ext cx="493707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And bathrooms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41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7" y="349719"/>
            <a:ext cx="115558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Bed types?</a:t>
            </a:r>
            <a:endParaRPr kumimoji="0" lang="en-US" sz="38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sterama"/>
              <a:ea typeface="+mj-ea"/>
              <a:cs typeface="+mj-cs"/>
            </a:endParaRPr>
          </a:p>
        </p:txBody>
      </p:sp>
      <p:pic>
        <p:nvPicPr>
          <p:cNvPr id="19" name="Picture 18" descr="A chart of different types of types with different colors&#10;&#10;Description automatically generated">
            <a:extLst>
              <a:ext uri="{FF2B5EF4-FFF2-40B4-BE49-F238E27FC236}">
                <a16:creationId xmlns:a16="http://schemas.microsoft.com/office/drawing/2014/main" id="{696CD1D3-1610-B5B4-C5C7-141ABC85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69" y="1026826"/>
            <a:ext cx="6058746" cy="5601482"/>
          </a:xfrm>
          <a:prstGeom prst="rect">
            <a:avLst/>
          </a:prstGeom>
        </p:spPr>
      </p:pic>
      <p:pic>
        <p:nvPicPr>
          <p:cNvPr id="21" name="Picture 20" descr="A chart of different types of bed types&#10;&#10;Description automatically generated">
            <a:extLst>
              <a:ext uri="{FF2B5EF4-FFF2-40B4-BE49-F238E27FC236}">
                <a16:creationId xmlns:a16="http://schemas.microsoft.com/office/drawing/2014/main" id="{AB6B5D26-5A49-4C39-96A1-3368E8CB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569" y="688273"/>
            <a:ext cx="6220693" cy="5925377"/>
          </a:xfrm>
          <a:prstGeom prst="rect">
            <a:avLst/>
          </a:prstGeom>
        </p:spPr>
      </p:pic>
      <p:pic>
        <p:nvPicPr>
          <p:cNvPr id="25" name="Picture 24" descr="A screenshot of a data&#10;&#10;Description automatically generated">
            <a:extLst>
              <a:ext uri="{FF2B5EF4-FFF2-40B4-BE49-F238E27FC236}">
                <a16:creationId xmlns:a16="http://schemas.microsoft.com/office/drawing/2014/main" id="{D65C1B3D-6B6A-3546-B93A-BB7E24002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547" b="35583"/>
          <a:stretch/>
        </p:blipFill>
        <p:spPr>
          <a:xfrm>
            <a:off x="526644" y="1245203"/>
            <a:ext cx="3979440" cy="34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7" y="349719"/>
            <a:ext cx="115558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The truth about </a:t>
            </a:r>
            <a:r>
              <a:rPr kumimoji="0" lang="en-US" sz="3800" b="1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airbnb</a:t>
            </a:r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 amenities</a:t>
            </a:r>
            <a:endParaRPr lang="en-US" dirty="0"/>
          </a:p>
        </p:txBody>
      </p:sp>
      <p:pic>
        <p:nvPicPr>
          <p:cNvPr id="18" name="Picture 17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666A78D3-9EA7-983B-D804-D02CA495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3" y="905893"/>
            <a:ext cx="3174240" cy="5633019"/>
          </a:xfrm>
          <a:prstGeom prst="rect">
            <a:avLst/>
          </a:prstGeom>
        </p:spPr>
      </p:pic>
      <p:pic>
        <p:nvPicPr>
          <p:cNvPr id="20" name="Picture 19" descr="A graph with red and yellow bars&#10;&#10;Description automatically generated">
            <a:extLst>
              <a:ext uri="{FF2B5EF4-FFF2-40B4-BE49-F238E27FC236}">
                <a16:creationId xmlns:a16="http://schemas.microsoft.com/office/drawing/2014/main" id="{2A8A99AA-6F8D-8B3C-1461-0D388DEE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46" y="1026827"/>
            <a:ext cx="3174241" cy="5512085"/>
          </a:xfrm>
          <a:prstGeom prst="rect">
            <a:avLst/>
          </a:prstGeom>
        </p:spPr>
      </p:pic>
      <p:pic>
        <p:nvPicPr>
          <p:cNvPr id="22" name="Picture 21" descr="A graph with red and yellow bars&#10;&#10;Description automatically generated">
            <a:extLst>
              <a:ext uri="{FF2B5EF4-FFF2-40B4-BE49-F238E27FC236}">
                <a16:creationId xmlns:a16="http://schemas.microsoft.com/office/drawing/2014/main" id="{2E37435C-C97D-DAD5-2F92-A6C1559B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3" y="926013"/>
            <a:ext cx="3174240" cy="5531151"/>
          </a:xfrm>
          <a:prstGeom prst="rect">
            <a:avLst/>
          </a:prstGeom>
        </p:spPr>
      </p:pic>
      <p:pic>
        <p:nvPicPr>
          <p:cNvPr id="24" name="Picture 2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743DD1C-A126-9B83-5605-E84D78E4D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843" y="1026827"/>
            <a:ext cx="3174240" cy="5510756"/>
          </a:xfrm>
          <a:prstGeom prst="rect">
            <a:avLst/>
          </a:prstGeom>
        </p:spPr>
      </p:pic>
      <p:pic>
        <p:nvPicPr>
          <p:cNvPr id="26" name="Picture 25" descr="A graph of a number of red and yellow bars&#10;&#10;Description automatically generated">
            <a:extLst>
              <a:ext uri="{FF2B5EF4-FFF2-40B4-BE49-F238E27FC236}">
                <a16:creationId xmlns:a16="http://schemas.microsoft.com/office/drawing/2014/main" id="{B96F18FE-2C08-376F-2D1A-C52EBDB32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843" y="1007761"/>
            <a:ext cx="3174240" cy="5500520"/>
          </a:xfrm>
          <a:prstGeom prst="rect">
            <a:avLst/>
          </a:prstGeom>
        </p:spPr>
      </p:pic>
      <p:pic>
        <p:nvPicPr>
          <p:cNvPr id="28" name="Picture 27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476313F2-DAB8-E8B3-D6AD-84790B9DD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565" y="962032"/>
            <a:ext cx="3174240" cy="55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7" y="349719"/>
            <a:ext cx="115558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some review stats!</a:t>
            </a:r>
            <a:endParaRPr lang="en-US" dirty="0"/>
          </a:p>
        </p:txBody>
      </p:sp>
      <p:pic>
        <p:nvPicPr>
          <p:cNvPr id="13" name="Picture 12" descr="A graph with orange lines and white text&#10;&#10;Description automatically generated">
            <a:extLst>
              <a:ext uri="{FF2B5EF4-FFF2-40B4-BE49-F238E27FC236}">
                <a16:creationId xmlns:a16="http://schemas.microsoft.com/office/drawing/2014/main" id="{218E964B-81B7-5059-3E6C-2859D497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86" y="1026827"/>
            <a:ext cx="925959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184095C7-ABE8-F53B-8C25-547C5695F650}"/>
              </a:ext>
            </a:extLst>
          </p:cNvPr>
          <p:cNvSpPr/>
          <p:nvPr/>
        </p:nvSpPr>
        <p:spPr>
          <a:xfrm>
            <a:off x="5537884" y="3870520"/>
            <a:ext cx="736979" cy="1825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FDB706A-1DF0-F745-98E5-CF2EB06F7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95"/>
          <a:stretch/>
        </p:blipFill>
        <p:spPr>
          <a:xfrm>
            <a:off x="4868953" y="1550390"/>
            <a:ext cx="2664608" cy="41456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0139-0B46-C81A-421D-1D449D81CA42}"/>
              </a:ext>
            </a:extLst>
          </p:cNvPr>
          <p:cNvSpPr txBox="1"/>
          <p:nvPr/>
        </p:nvSpPr>
        <p:spPr>
          <a:xfrm>
            <a:off x="291546" y="349719"/>
            <a:ext cx="1190045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Average </a:t>
            </a:r>
            <a:r>
              <a:rPr kumimoji="0" lang="en-US" sz="3800" b="1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airbnb</a:t>
            </a:r>
            <a:r>
              <a:rPr kumimoji="0" lang="en-US" sz="38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 price by must-have amenities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DB581-4D95-889B-2AB2-347DD5984925}"/>
              </a:ext>
            </a:extLst>
          </p:cNvPr>
          <p:cNvSpPr txBox="1"/>
          <p:nvPr/>
        </p:nvSpPr>
        <p:spPr>
          <a:xfrm>
            <a:off x="736979" y="1787857"/>
            <a:ext cx="346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Internet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1D075-0343-1092-4BCC-66CC59D4E9F8}"/>
              </a:ext>
            </a:extLst>
          </p:cNvPr>
          <p:cNvSpPr txBox="1"/>
          <p:nvPr/>
        </p:nvSpPr>
        <p:spPr>
          <a:xfrm>
            <a:off x="736978" y="2416994"/>
            <a:ext cx="346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Heating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FED0F-63B2-A5F4-6CBB-4DCA1B14B489}"/>
              </a:ext>
            </a:extLst>
          </p:cNvPr>
          <p:cNvSpPr txBox="1"/>
          <p:nvPr/>
        </p:nvSpPr>
        <p:spPr>
          <a:xfrm>
            <a:off x="736977" y="2967335"/>
            <a:ext cx="346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Pets allowed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D2615-9C11-2B12-DB84-33834E32D4AD}"/>
              </a:ext>
            </a:extLst>
          </p:cNvPr>
          <p:cNvSpPr txBox="1"/>
          <p:nvPr/>
        </p:nvSpPr>
        <p:spPr>
          <a:xfrm>
            <a:off x="736976" y="3639689"/>
            <a:ext cx="346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Bathroom amenities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693EAA8-6059-8DAE-CE85-5C1FBBBC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8199004" y="1611603"/>
            <a:ext cx="2869324" cy="4145673"/>
          </a:xfrm>
          <a:prstGeom prst="rect">
            <a:avLst/>
          </a:prstGeom>
        </p:spPr>
      </p:pic>
      <p:pic>
        <p:nvPicPr>
          <p:cNvPr id="17" name="Picture 1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EB6646B1-2D35-DCBB-430C-36C36E76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21" y="1550390"/>
            <a:ext cx="10604304" cy="489667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6B9CE0E-DABF-2D7D-75BD-EC848675FFAA}"/>
              </a:ext>
            </a:extLst>
          </p:cNvPr>
          <p:cNvSpPr/>
          <p:nvPr/>
        </p:nvSpPr>
        <p:spPr>
          <a:xfrm>
            <a:off x="7215530" y="2429809"/>
            <a:ext cx="688182" cy="3690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8A89B8-8324-C6C4-1653-DDA58BB5A1BF}"/>
              </a:ext>
            </a:extLst>
          </p:cNvPr>
          <p:cNvSpPr/>
          <p:nvPr/>
        </p:nvSpPr>
        <p:spPr>
          <a:xfrm>
            <a:off x="8365854" y="2370710"/>
            <a:ext cx="688182" cy="36908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F81312-E2DA-38BB-E64E-65C75B469574}"/>
              </a:ext>
            </a:extLst>
          </p:cNvPr>
          <p:cNvSpPr txBox="1"/>
          <p:nvPr/>
        </p:nvSpPr>
        <p:spPr>
          <a:xfrm>
            <a:off x="9054036" y="3762964"/>
            <a:ext cx="3466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Selecting the states which have all of my amenities.</a:t>
            </a:r>
          </a:p>
        </p:txBody>
      </p:sp>
    </p:spTree>
    <p:extLst>
      <p:ext uri="{BB962C8B-B14F-4D97-AF65-F5344CB8AC3E}">
        <p14:creationId xmlns:p14="http://schemas.microsoft.com/office/powerpoint/2010/main" val="395776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6" grpId="0"/>
      <p:bldP spid="8" grpId="0"/>
      <p:bldP spid="9" grpId="0"/>
      <p:bldP spid="18" grpId="0" animBg="1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0138" y="2522026"/>
            <a:ext cx="6230841" cy="1330242"/>
          </a:xfrm>
        </p:spPr>
        <p:txBody>
          <a:bodyPr/>
          <a:lstStyle/>
          <a:p>
            <a:pPr marL="285750" indent="-285750" algn="ctr"/>
            <a:r>
              <a:rPr lang="en-US" sz="3200" dirty="0"/>
              <a:t>Analysis part -2</a:t>
            </a:r>
            <a:br>
              <a:rPr lang="en-US" sz="3200" dirty="0"/>
            </a:br>
            <a:r>
              <a:rPr lang="en-US" sz="3200" dirty="0"/>
              <a:t>price prediction model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0652" y="4518991"/>
            <a:ext cx="5682033" cy="1071412"/>
          </a:xfrm>
        </p:spPr>
        <p:txBody>
          <a:bodyPr/>
          <a:lstStyle/>
          <a:p>
            <a:r>
              <a:rPr lang="en-US" dirty="0"/>
              <a:t>NIDHISH ABHIJIT GORE</a:t>
            </a:r>
          </a:p>
        </p:txBody>
      </p:sp>
    </p:spTree>
    <p:extLst>
      <p:ext uri="{BB962C8B-B14F-4D97-AF65-F5344CB8AC3E}">
        <p14:creationId xmlns:p14="http://schemas.microsoft.com/office/powerpoint/2010/main" val="371765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5" y="156547"/>
            <a:ext cx="7767436" cy="1056243"/>
          </a:xfrm>
        </p:spPr>
        <p:txBody>
          <a:bodyPr>
            <a:normAutofit/>
          </a:bodyPr>
          <a:lstStyle/>
          <a:p>
            <a:r>
              <a:rPr lang="en-US" dirty="0"/>
              <a:t>OVERVIEW OF DATASET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0" name="Flowchart: Merge 19">
            <a:extLst>
              <a:ext uri="{FF2B5EF4-FFF2-40B4-BE49-F238E27FC236}">
                <a16:creationId xmlns:a16="http://schemas.microsoft.com/office/drawing/2014/main" id="{958945D5-A783-BE6B-5A61-B97435E0DC88}"/>
              </a:ext>
            </a:extLst>
          </p:cNvPr>
          <p:cNvSpPr/>
          <p:nvPr/>
        </p:nvSpPr>
        <p:spPr>
          <a:xfrm>
            <a:off x="2221905" y="4322409"/>
            <a:ext cx="177421" cy="191442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Merge 21">
            <a:extLst>
              <a:ext uri="{FF2B5EF4-FFF2-40B4-BE49-F238E27FC236}">
                <a16:creationId xmlns:a16="http://schemas.microsoft.com/office/drawing/2014/main" id="{E5632555-C87B-C5F4-559A-2ABA8C7CF33D}"/>
              </a:ext>
            </a:extLst>
          </p:cNvPr>
          <p:cNvSpPr/>
          <p:nvPr/>
        </p:nvSpPr>
        <p:spPr>
          <a:xfrm>
            <a:off x="2221904" y="4649240"/>
            <a:ext cx="177421" cy="191442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erge 22">
            <a:extLst>
              <a:ext uri="{FF2B5EF4-FFF2-40B4-BE49-F238E27FC236}">
                <a16:creationId xmlns:a16="http://schemas.microsoft.com/office/drawing/2014/main" id="{FC0A81CE-6CAE-8488-A531-31E3E3692465}"/>
              </a:ext>
            </a:extLst>
          </p:cNvPr>
          <p:cNvSpPr/>
          <p:nvPr/>
        </p:nvSpPr>
        <p:spPr>
          <a:xfrm>
            <a:off x="2221904" y="4926576"/>
            <a:ext cx="177421" cy="191442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Merge 23">
            <a:extLst>
              <a:ext uri="{FF2B5EF4-FFF2-40B4-BE49-F238E27FC236}">
                <a16:creationId xmlns:a16="http://schemas.microsoft.com/office/drawing/2014/main" id="{4822DBDB-D429-B7AE-AD53-B7A93F41A608}"/>
              </a:ext>
            </a:extLst>
          </p:cNvPr>
          <p:cNvSpPr/>
          <p:nvPr/>
        </p:nvSpPr>
        <p:spPr>
          <a:xfrm>
            <a:off x="2221903" y="5237523"/>
            <a:ext cx="177421" cy="191442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11739C-392D-8164-7BE6-E4618F7C3EC5}"/>
              </a:ext>
            </a:extLst>
          </p:cNvPr>
          <p:cNvSpPr txBox="1"/>
          <p:nvPr/>
        </p:nvSpPr>
        <p:spPr>
          <a:xfrm>
            <a:off x="493295" y="1401134"/>
            <a:ext cx="4003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Information related to Airbnb listings</a:t>
            </a:r>
          </a:p>
          <a:p>
            <a:r>
              <a:rPr lang="en-US" sz="2000" b="1" dirty="0"/>
              <a:t>Input Variables</a:t>
            </a:r>
          </a:p>
          <a:p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306050-68B3-C026-0120-FDAC9B06FADE}"/>
              </a:ext>
            </a:extLst>
          </p:cNvPr>
          <p:cNvSpPr/>
          <p:nvPr/>
        </p:nvSpPr>
        <p:spPr>
          <a:xfrm>
            <a:off x="946484" y="2078194"/>
            <a:ext cx="2767263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Experienced Offered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43945-FA14-91FF-65B4-1F91EE2673BF}"/>
              </a:ext>
            </a:extLst>
          </p:cNvPr>
          <p:cNvSpPr/>
          <p:nvPr/>
        </p:nvSpPr>
        <p:spPr>
          <a:xfrm>
            <a:off x="946484" y="2630674"/>
            <a:ext cx="2767263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Host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D3946-5A13-FAE9-51CD-DC03D8DD66CE}"/>
              </a:ext>
            </a:extLst>
          </p:cNvPr>
          <p:cNvSpPr/>
          <p:nvPr/>
        </p:nvSpPr>
        <p:spPr>
          <a:xfrm>
            <a:off x="946483" y="3193957"/>
            <a:ext cx="2767263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Host Since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EC075-F0BD-3E91-8E33-AE57FD863A57}"/>
              </a:ext>
            </a:extLst>
          </p:cNvPr>
          <p:cNvSpPr/>
          <p:nvPr/>
        </p:nvSpPr>
        <p:spPr>
          <a:xfrm>
            <a:off x="946483" y="3757240"/>
            <a:ext cx="2767263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Host Response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E49943-921A-90A8-E2DE-9F7FEF165697}"/>
              </a:ext>
            </a:extLst>
          </p:cNvPr>
          <p:cNvSpPr/>
          <p:nvPr/>
        </p:nvSpPr>
        <p:spPr>
          <a:xfrm>
            <a:off x="946482" y="5471912"/>
            <a:ext cx="2767263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 Guest Phone 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3A0AF2-A5B2-2451-D1E6-C4C21CD2CEED}"/>
              </a:ext>
            </a:extLst>
          </p:cNvPr>
          <p:cNvSpPr/>
          <p:nvPr/>
        </p:nvSpPr>
        <p:spPr>
          <a:xfrm>
            <a:off x="926985" y="6027891"/>
            <a:ext cx="2767263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Requires License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A611C0-A4BE-2ED8-DB55-396E56B5E7FF}"/>
              </a:ext>
            </a:extLst>
          </p:cNvPr>
          <p:cNvSpPr/>
          <p:nvPr/>
        </p:nvSpPr>
        <p:spPr>
          <a:xfrm>
            <a:off x="4965031" y="3740175"/>
            <a:ext cx="4018547" cy="4700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dirty="0" err="1">
                <a:solidFill>
                  <a:srgbClr val="000000"/>
                </a:solidFill>
                <a:effectLst/>
              </a:rPr>
              <a:t>Predicted_Price</a:t>
            </a:r>
            <a:r>
              <a:rPr lang="en-US" b="1" dirty="0"/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B9E89-5DD2-0C74-FEEA-0CB0C6BFF30D}"/>
              </a:ext>
            </a:extLst>
          </p:cNvPr>
          <p:cNvSpPr txBox="1"/>
          <p:nvPr/>
        </p:nvSpPr>
        <p:spPr>
          <a:xfrm>
            <a:off x="5962328" y="3193957"/>
            <a:ext cx="202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E3A88-EA87-CE7D-2FE7-2EFEE9BAF04B}"/>
              </a:ext>
            </a:extLst>
          </p:cNvPr>
          <p:cNvSpPr txBox="1"/>
          <p:nvPr/>
        </p:nvSpPr>
        <p:spPr>
          <a:xfrm>
            <a:off x="4965031" y="1553152"/>
            <a:ext cx="4075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After filtering the data according to US as country, we have -</a:t>
            </a:r>
          </a:p>
          <a:p>
            <a:r>
              <a:rPr lang="en-US" sz="1800" dirty="0"/>
              <a:t>It’s (132582 , 74)</a:t>
            </a:r>
          </a:p>
        </p:txBody>
      </p:sp>
    </p:spTree>
    <p:extLst>
      <p:ext uri="{BB962C8B-B14F-4D97-AF65-F5344CB8AC3E}">
        <p14:creationId xmlns:p14="http://schemas.microsoft.com/office/powerpoint/2010/main" val="397153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160"/>
            <a:ext cx="4114800" cy="1085866"/>
          </a:xfrm>
        </p:spPr>
        <p:txBody>
          <a:bodyPr>
            <a:normAutofit/>
          </a:bodyPr>
          <a:lstStyle/>
          <a:p>
            <a:r>
              <a:rPr lang="en-US" dirty="0"/>
              <a:t>Our aim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15549"/>
            <a:ext cx="4114800" cy="37805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the Definition of "Affordable" Airbnb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 Airbnb Costs by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Assess Amenities within Budget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Categorize Types of Airbnb Accommodations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245511"/>
            <a:ext cx="8661341" cy="684931"/>
          </a:xfrm>
        </p:spPr>
        <p:txBody>
          <a:bodyPr/>
          <a:lstStyle/>
          <a:p>
            <a:pPr algn="l"/>
            <a:r>
              <a:rPr lang="en-US" sz="3200" dirty="0"/>
              <a:t>Details of our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213259-BCC2-2A37-CE7F-9F189FF68CD7}"/>
              </a:ext>
            </a:extLst>
          </p:cNvPr>
          <p:cNvSpPr/>
          <p:nvPr/>
        </p:nvSpPr>
        <p:spPr>
          <a:xfrm>
            <a:off x="449179" y="1308173"/>
            <a:ext cx="4162926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Attributes: 72 Independent and 1 Dependent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6A8AD-7E36-48CF-0F6B-E4CC1EC12897}"/>
              </a:ext>
            </a:extLst>
          </p:cNvPr>
          <p:cNvSpPr/>
          <p:nvPr/>
        </p:nvSpPr>
        <p:spPr>
          <a:xfrm>
            <a:off x="449179" y="2038089"/>
            <a:ext cx="4162926" cy="1795974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Type: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Object – 39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Integer – 27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Float – 5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DateTime</a:t>
            </a:r>
            <a:r>
              <a:rPr lang="en-US" dirty="0">
                <a:solidFill>
                  <a:schemeClr val="tx1"/>
                </a:solidFill>
              </a:rPr>
              <a:t> – 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Boolean - 1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2F747-EE86-8177-A005-66A76A747D62}"/>
              </a:ext>
            </a:extLst>
          </p:cNvPr>
          <p:cNvSpPr/>
          <p:nvPr/>
        </p:nvSpPr>
        <p:spPr>
          <a:xfrm>
            <a:off x="6408821" y="369710"/>
            <a:ext cx="3400926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Host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50CC4-CE7E-15DA-A0DB-6E94A3E8445F}"/>
              </a:ext>
            </a:extLst>
          </p:cNvPr>
          <p:cNvSpPr txBox="1"/>
          <p:nvPr/>
        </p:nvSpPr>
        <p:spPr>
          <a:xfrm>
            <a:off x="6408821" y="970918"/>
            <a:ext cx="387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Host ID, Host Since, Host Response Time,</a:t>
            </a:r>
          </a:p>
          <a:p>
            <a:r>
              <a:rPr lang="en-US" sz="1400" dirty="0"/>
              <a:t>Host Response Rate, Host Total Listings Count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71E0B-7C79-917D-5AFA-9C692848F0AF}"/>
              </a:ext>
            </a:extLst>
          </p:cNvPr>
          <p:cNvSpPr/>
          <p:nvPr/>
        </p:nvSpPr>
        <p:spPr>
          <a:xfrm>
            <a:off x="6408821" y="1534614"/>
            <a:ext cx="3400926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Address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18737-2D6E-CC63-ADF0-E62CEB0CFEAA}"/>
              </a:ext>
            </a:extLst>
          </p:cNvPr>
          <p:cNvSpPr txBox="1"/>
          <p:nvPr/>
        </p:nvSpPr>
        <p:spPr>
          <a:xfrm>
            <a:off x="6408821" y="2166426"/>
            <a:ext cx="433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Street, </a:t>
            </a:r>
            <a:r>
              <a:rPr lang="en-US" sz="1400" dirty="0" err="1"/>
              <a:t>Neighbourhood</a:t>
            </a:r>
            <a:r>
              <a:rPr lang="en-US" sz="1400" dirty="0"/>
              <a:t>, </a:t>
            </a:r>
            <a:r>
              <a:rPr lang="en-US" sz="1400" dirty="0" err="1"/>
              <a:t>Neighbourhood</a:t>
            </a:r>
            <a:r>
              <a:rPr lang="en-US" sz="1400" dirty="0"/>
              <a:t> Cleansed,</a:t>
            </a:r>
          </a:p>
          <a:p>
            <a:r>
              <a:rPr lang="en-US" sz="1400" dirty="0"/>
              <a:t>City, State, </a:t>
            </a:r>
            <a:r>
              <a:rPr lang="en-US" sz="1400" dirty="0" err="1"/>
              <a:t>Zipcode</a:t>
            </a:r>
            <a:r>
              <a:rPr lang="en-US" sz="1400" dirty="0"/>
              <a:t>, Country, Latitude, Longitude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24074E-BCF8-3870-44AF-429B0DA94F94}"/>
              </a:ext>
            </a:extLst>
          </p:cNvPr>
          <p:cNvSpPr/>
          <p:nvPr/>
        </p:nvSpPr>
        <p:spPr>
          <a:xfrm>
            <a:off x="6408821" y="2760726"/>
            <a:ext cx="3400926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Property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4710C-9DF1-0075-26FC-A00DF2D3C446}"/>
              </a:ext>
            </a:extLst>
          </p:cNvPr>
          <p:cNvSpPr txBox="1"/>
          <p:nvPr/>
        </p:nvSpPr>
        <p:spPr>
          <a:xfrm>
            <a:off x="6408821" y="3386244"/>
            <a:ext cx="46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Property Type, Room Type, Accommodate, Bathrooms,</a:t>
            </a:r>
          </a:p>
          <a:p>
            <a:r>
              <a:rPr lang="en-US" sz="1400" dirty="0"/>
              <a:t>Bedrooms, Beds, Bed Type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10B9E-AFDA-C71B-1B52-04F8000D533F}"/>
              </a:ext>
            </a:extLst>
          </p:cNvPr>
          <p:cNvSpPr/>
          <p:nvPr/>
        </p:nvSpPr>
        <p:spPr>
          <a:xfrm>
            <a:off x="6408821" y="3915758"/>
            <a:ext cx="3400926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Amenities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08205-6EE0-00AB-B3CD-375A040CDE49}"/>
              </a:ext>
            </a:extLst>
          </p:cNvPr>
          <p:cNvSpPr txBox="1"/>
          <p:nvPr/>
        </p:nvSpPr>
        <p:spPr>
          <a:xfrm>
            <a:off x="6408821" y="4533996"/>
            <a:ext cx="3567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TV, Internet, Kitchen, Heating, AC, Washer,</a:t>
            </a:r>
          </a:p>
          <a:p>
            <a:r>
              <a:rPr lang="en-US" sz="1400" dirty="0"/>
              <a:t>Breakfast, Pets Allowed, 24 Hour Check-in</a:t>
            </a:r>
          </a:p>
        </p:txBody>
      </p:sp>
    </p:spTree>
    <p:extLst>
      <p:ext uri="{BB962C8B-B14F-4D97-AF65-F5344CB8AC3E}">
        <p14:creationId xmlns:p14="http://schemas.microsoft.com/office/powerpoint/2010/main" val="55151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AC96E2D-767E-84C5-6353-ECDE901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245511"/>
            <a:ext cx="8661341" cy="684931"/>
          </a:xfrm>
        </p:spPr>
        <p:txBody>
          <a:bodyPr/>
          <a:lstStyle/>
          <a:p>
            <a:pPr algn="l"/>
            <a:r>
              <a:rPr lang="en-US" sz="3200" dirty="0"/>
              <a:t>Dropping columns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98865-1415-2A2D-BD2A-DA3D34B149F0}"/>
              </a:ext>
            </a:extLst>
          </p:cNvPr>
          <p:cNvSpPr txBox="1"/>
          <p:nvPr/>
        </p:nvSpPr>
        <p:spPr>
          <a:xfrm>
            <a:off x="5956607" y="2564816"/>
            <a:ext cx="523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Splitting Dependent and Independent Variable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FDF876-1E37-AD15-F46D-9DBCA6ED7F45}"/>
              </a:ext>
            </a:extLst>
          </p:cNvPr>
          <p:cNvSpPr/>
          <p:nvPr/>
        </p:nvSpPr>
        <p:spPr>
          <a:xfrm>
            <a:off x="6491036" y="3054557"/>
            <a:ext cx="4162926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Attributes: 57 Independent and 1 Dependent</a:t>
            </a:r>
          </a:p>
        </p:txBody>
      </p:sp>
      <p:pic>
        <p:nvPicPr>
          <p:cNvPr id="20" name="Picture 19" descr="A chart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F333293-C047-DC96-7A98-B940AD6C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522"/>
            <a:ext cx="12192000" cy="2886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BC7CFF-34B8-CCEE-8B2C-754C61000130}"/>
              </a:ext>
            </a:extLst>
          </p:cNvPr>
          <p:cNvSpPr txBox="1"/>
          <p:nvPr/>
        </p:nvSpPr>
        <p:spPr>
          <a:xfrm>
            <a:off x="313052" y="1055132"/>
            <a:ext cx="34556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Since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Offered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Neighbourhood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Neighbourhood</a:t>
            </a:r>
            <a:r>
              <a:rPr lang="en-US" dirty="0"/>
              <a:t> Cleansed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Carnbon</a:t>
            </a:r>
            <a:r>
              <a:rPr lang="en-US" dirty="0"/>
              <a:t> Monoxide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Elevator In Building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EC3F1-E96D-B076-F33A-EE864A889E5E}"/>
              </a:ext>
            </a:extLst>
          </p:cNvPr>
          <p:cNvSpPr txBox="1"/>
          <p:nvPr/>
        </p:nvSpPr>
        <p:spPr>
          <a:xfrm>
            <a:off x="3768742" y="1055132"/>
            <a:ext cx="39013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 Bookable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Guest Profile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Guest Phone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Profile Pic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AC96E2D-767E-84C5-6353-ECDE901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245511"/>
            <a:ext cx="8661341" cy="684931"/>
          </a:xfrm>
        </p:spPr>
        <p:txBody>
          <a:bodyPr/>
          <a:lstStyle/>
          <a:p>
            <a:pPr algn="l"/>
            <a:r>
              <a:rPr lang="en-US" sz="3200" dirty="0"/>
              <a:t>One Hot Encoding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A6CD0-7CA5-0B4C-3DF9-F77C203F1169}"/>
              </a:ext>
            </a:extLst>
          </p:cNvPr>
          <p:cNvSpPr txBox="1"/>
          <p:nvPr/>
        </p:nvSpPr>
        <p:spPr>
          <a:xfrm>
            <a:off x="585537" y="1130968"/>
            <a:ext cx="10337830" cy="2538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Categorical variables present in the dataset like – City, State, Bed Type, TV, Internet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Total Categorical variable – 26(Object)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us to run regression models, we need to convert this variables into numbers.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convert each categorical value into a new categorical column and assign a binary value of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example from our dataset 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47A0E4-F931-A29F-409B-0EB13F724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506326"/>
              </p:ext>
            </p:extLst>
          </p:nvPr>
        </p:nvGraphicFramePr>
        <p:xfrm>
          <a:off x="1935080" y="3744913"/>
          <a:ext cx="990600" cy="8915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2204112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Bed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39466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Entire home/apt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631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Private 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5993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Shared 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263467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BC3EC1-1F3B-DF46-5446-CC51AE2E0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04340"/>
              </p:ext>
            </p:extLst>
          </p:nvPr>
        </p:nvGraphicFramePr>
        <p:xfrm>
          <a:off x="3774575" y="3744913"/>
          <a:ext cx="4649537" cy="8915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33317">
                  <a:extLst>
                    <a:ext uri="{9D8B030D-6E8A-4147-A177-3AD203B41FA5}">
                      <a16:colId xmlns:a16="http://schemas.microsoft.com/office/drawing/2014/main" val="3899678956"/>
                    </a:ext>
                  </a:extLst>
                </a:gridCol>
                <a:gridCol w="1170851">
                  <a:extLst>
                    <a:ext uri="{9D8B030D-6E8A-4147-A177-3AD203B41FA5}">
                      <a16:colId xmlns:a16="http://schemas.microsoft.com/office/drawing/2014/main" val="1735497462"/>
                    </a:ext>
                  </a:extLst>
                </a:gridCol>
                <a:gridCol w="1018674">
                  <a:extLst>
                    <a:ext uri="{9D8B030D-6E8A-4147-A177-3AD203B41FA5}">
                      <a16:colId xmlns:a16="http://schemas.microsoft.com/office/drawing/2014/main" val="338716023"/>
                    </a:ext>
                  </a:extLst>
                </a:gridCol>
                <a:gridCol w="1026695">
                  <a:extLst>
                    <a:ext uri="{9D8B030D-6E8A-4147-A177-3AD203B41FA5}">
                      <a16:colId xmlns:a16="http://schemas.microsoft.com/office/drawing/2014/main" val="1293003879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Bed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Entire home/apt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Private 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Shared 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871888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Entire home/apt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416922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Private 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8906281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Shared Room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785321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F61BA38-232A-53F7-5B3A-B1E00CC3C20C}"/>
              </a:ext>
            </a:extLst>
          </p:cNvPr>
          <p:cNvSpPr/>
          <p:nvPr/>
        </p:nvSpPr>
        <p:spPr>
          <a:xfrm>
            <a:off x="3104148" y="4098758"/>
            <a:ext cx="401052" cy="1604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51CC7-B0B9-6C2E-3CB8-3465D53FFF32}"/>
              </a:ext>
            </a:extLst>
          </p:cNvPr>
          <p:cNvSpPr txBox="1"/>
          <p:nvPr/>
        </p:nvSpPr>
        <p:spPr>
          <a:xfrm>
            <a:off x="1894629" y="330422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4821E-0DBE-36F5-9491-B6A4DECFC0C5}"/>
              </a:ext>
            </a:extLst>
          </p:cNvPr>
          <p:cNvSpPr txBox="1"/>
          <p:nvPr/>
        </p:nvSpPr>
        <p:spPr>
          <a:xfrm>
            <a:off x="5159197" y="330422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Hot Encoded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A0B9B-6291-0B2C-6953-0F169494AA0B}"/>
              </a:ext>
            </a:extLst>
          </p:cNvPr>
          <p:cNvSpPr txBox="1"/>
          <p:nvPr/>
        </p:nvSpPr>
        <p:spPr>
          <a:xfrm>
            <a:off x="9214936" y="3165727"/>
            <a:ext cx="208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Dataset after One </a:t>
            </a:r>
          </a:p>
          <a:p>
            <a:r>
              <a:rPr lang="en-US" b="1" dirty="0"/>
              <a:t>Hot Encoding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15B962-D517-2B8E-F943-DFDBEACD4523}"/>
              </a:ext>
            </a:extLst>
          </p:cNvPr>
          <p:cNvSpPr/>
          <p:nvPr/>
        </p:nvSpPr>
        <p:spPr>
          <a:xfrm>
            <a:off x="8785057" y="3978813"/>
            <a:ext cx="2797343" cy="560732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Shape : (132582, 1129)</a:t>
            </a:r>
          </a:p>
        </p:txBody>
      </p:sp>
    </p:spTree>
    <p:extLst>
      <p:ext uri="{BB962C8B-B14F-4D97-AF65-F5344CB8AC3E}">
        <p14:creationId xmlns:p14="http://schemas.microsoft.com/office/powerpoint/2010/main" val="225616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6712B3-30A4-BCAA-9824-A37A5B1C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46" y="344105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Data Splitting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4EA33B-D770-0904-DC09-315FCF9F36DF}"/>
              </a:ext>
            </a:extLst>
          </p:cNvPr>
          <p:cNvSpPr txBox="1"/>
          <p:nvPr/>
        </p:nvSpPr>
        <p:spPr>
          <a:xfrm>
            <a:off x="272946" y="747095"/>
            <a:ext cx="76766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the dataset into two different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Dataset – 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Dataset –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of training data set after one hot encoding and data splitting</a:t>
            </a:r>
          </a:p>
          <a:p>
            <a:r>
              <a:rPr lang="en-US" dirty="0"/>
              <a:t>	(99436, 1129)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of validation data set after one hot encoding and data splitting</a:t>
            </a:r>
          </a:p>
          <a:p>
            <a:r>
              <a:rPr lang="en-US" dirty="0"/>
              <a:t>	 (33146, 1129)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6BDCC1-8937-005F-42F8-E700DA45DC75}"/>
              </a:ext>
            </a:extLst>
          </p:cNvPr>
          <p:cNvSpPr txBox="1">
            <a:spLocks/>
          </p:cNvSpPr>
          <p:nvPr/>
        </p:nvSpPr>
        <p:spPr>
          <a:xfrm>
            <a:off x="272946" y="2968946"/>
            <a:ext cx="8661341" cy="40299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Scalling</a:t>
            </a:r>
            <a:r>
              <a:rPr lang="en-US" sz="3200" dirty="0"/>
              <a:t> – standard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44F2C-1C4E-27D3-2115-EBCD4AD1DA5B}"/>
              </a:ext>
            </a:extLst>
          </p:cNvPr>
          <p:cNvSpPr txBox="1"/>
          <p:nvPr/>
        </p:nvSpPr>
        <p:spPr>
          <a:xfrm>
            <a:off x="272946" y="3463116"/>
            <a:ext cx="7686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Standardization preserves meaningful differences between values, </a:t>
            </a:r>
          </a:p>
          <a:p>
            <a:r>
              <a:rPr lang="en-US" dirty="0"/>
              <a:t>which is important in context of price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Standardization is less affected by outliers compared to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Standardization is less prone to data leakages.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A5EB45-C060-956A-4F2C-E7E468E8618A}"/>
              </a:ext>
            </a:extLst>
          </p:cNvPr>
          <p:cNvSpPr/>
          <p:nvPr/>
        </p:nvSpPr>
        <p:spPr>
          <a:xfrm>
            <a:off x="1203158" y="1900989"/>
            <a:ext cx="1588168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5F0201-930C-DA2A-A23F-CE2B4226D1C4}"/>
              </a:ext>
            </a:extLst>
          </p:cNvPr>
          <p:cNvSpPr/>
          <p:nvPr/>
        </p:nvSpPr>
        <p:spPr>
          <a:xfrm>
            <a:off x="1203158" y="2416483"/>
            <a:ext cx="1588168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0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6712B3-30A4-BCAA-9824-A37A5B1C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46" y="344105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Principal component analysis (PCA)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75DB2-2CB5-A5D9-C786-E8BE104A135D}"/>
              </a:ext>
            </a:extLst>
          </p:cNvPr>
          <p:cNvSpPr txBox="1"/>
          <p:nvPr/>
        </p:nvSpPr>
        <p:spPr>
          <a:xfrm>
            <a:off x="7029466" y="1050667"/>
            <a:ext cx="50958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Training data -Mean squared error: 18833.54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Validation data - Mean squared error: 18345.74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Training data Coefficient of determination: 0.00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Validation data Coefficient of determination: -0.00</a:t>
            </a:r>
            <a:endParaRPr lang="en-US" sz="1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4B44E0-6DAF-2E06-DE29-E0D2641CB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51" y="1963103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9E927-8906-994A-97D1-29851B6C1E85}"/>
              </a:ext>
            </a:extLst>
          </p:cNvPr>
          <p:cNvSpPr txBox="1"/>
          <p:nvPr/>
        </p:nvSpPr>
        <p:spPr>
          <a:xfrm>
            <a:off x="487680" y="1143000"/>
            <a:ext cx="5875776" cy="1707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PCA used for feature extraction and dimensionality </a:t>
            </a:r>
          </a:p>
          <a:p>
            <a:pPr>
              <a:lnSpc>
                <a:spcPct val="150000"/>
              </a:lnSpc>
            </a:pPr>
            <a:r>
              <a:rPr lang="en-US" dirty="0"/>
              <a:t>reduction.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Very low co-efficient of determination for Training as</a:t>
            </a:r>
          </a:p>
          <a:p>
            <a:pPr>
              <a:lnSpc>
                <a:spcPct val="150000"/>
              </a:lnSpc>
            </a:pPr>
            <a:r>
              <a:rPr lang="en-US" dirty="0"/>
              <a:t>Well as 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397310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E5A15E-C2AD-47B3-908A-599DC9EC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425284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Regression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76DB6-273E-E0F1-1245-E456F051E28B}"/>
              </a:ext>
            </a:extLst>
          </p:cNvPr>
          <p:cNvSpPr txBox="1"/>
          <p:nvPr/>
        </p:nvSpPr>
        <p:spPr>
          <a:xfrm>
            <a:off x="313052" y="917683"/>
            <a:ext cx="5678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Training data -Mean squared error: 8138.14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Validation data - Mean squared error: 8869.18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Training data Coefficient of determination: 0.57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Validation data Coefficient of determination: 0.52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Adjusted R2 for Training data: 0.56</a:t>
            </a:r>
            <a:endParaRPr lang="en-US" sz="1200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Adjusted R2 for Validation data: 0.50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3A76C4-7B88-C696-6B1C-9F7AFEB5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2" y="2207421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04ED9F5-425D-9E56-200C-90CA4371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75" y="2143120"/>
            <a:ext cx="5991726" cy="416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E5A15E-C2AD-47B3-908A-599DC9EC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425284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Regression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A8968E-3904-44AF-7898-D8DAB6BC1CEC}"/>
              </a:ext>
            </a:extLst>
          </p:cNvPr>
          <p:cNvSpPr txBox="1"/>
          <p:nvPr/>
        </p:nvSpPr>
        <p:spPr>
          <a:xfrm>
            <a:off x="313052" y="828274"/>
            <a:ext cx="4671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Training data -Mean squared error: 8163.59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Validation data - Mean squared error: 8762.34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Training data R2 Score: 0.57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Validation data R2 Score: 0.52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Adjusted R2 for Training data: 0.56 </a:t>
            </a:r>
            <a:br>
              <a:rPr lang="en-US" sz="1200" dirty="0"/>
            </a:br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Adjusted R2 for Validation data: 0.51</a:t>
            </a:r>
            <a:endParaRPr lang="en-US" sz="1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B1B5751-9E8E-9F1F-5D77-270E3780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255548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69F537D-C11B-DF05-D06E-6B5E4F02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0561"/>
            <a:ext cx="5262562" cy="39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870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E5A15E-C2AD-47B3-908A-599DC9EC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425284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Regression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0BB062-FDD6-46B4-9E2C-FB63E2B36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2" y="937827"/>
            <a:ext cx="4461478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 data -Mean squared error: 8147.30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 data - Mean squared error: 8812.41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 data R2 Score: 0.57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 data R2 Score: 0.52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Adjusted R2 for Training data: 0.56</a:t>
            </a:r>
            <a:endParaRPr lang="en-US" sz="1200" dirty="0">
              <a:solidFill>
                <a:srgbClr val="2121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Adjusted R2 for Validation data: 0.50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38B593-64C9-641C-CF22-EE807C49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2" y="2042111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A6E7FD3D-659D-C45B-DC1C-340F8D06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7124"/>
            <a:ext cx="5262562" cy="39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0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E5A15E-C2AD-47B3-908A-599DC9EC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425284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Regression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948719-01F8-8450-9E6B-6FD9EBF97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55179"/>
              </p:ext>
            </p:extLst>
          </p:nvPr>
        </p:nvGraphicFramePr>
        <p:xfrm>
          <a:off x="2438401" y="1002951"/>
          <a:ext cx="6071935" cy="1685056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86062">
                  <a:extLst>
                    <a:ext uri="{9D8B030D-6E8A-4147-A177-3AD203B41FA5}">
                      <a16:colId xmlns:a16="http://schemas.microsoft.com/office/drawing/2014/main" val="1206131930"/>
                    </a:ext>
                  </a:extLst>
                </a:gridCol>
                <a:gridCol w="815176">
                  <a:extLst>
                    <a:ext uri="{9D8B030D-6E8A-4147-A177-3AD203B41FA5}">
                      <a16:colId xmlns:a16="http://schemas.microsoft.com/office/drawing/2014/main" val="1319987069"/>
                    </a:ext>
                  </a:extLst>
                </a:gridCol>
                <a:gridCol w="957412">
                  <a:extLst>
                    <a:ext uri="{9D8B030D-6E8A-4147-A177-3AD203B41FA5}">
                      <a16:colId xmlns:a16="http://schemas.microsoft.com/office/drawing/2014/main" val="3388336803"/>
                    </a:ext>
                  </a:extLst>
                </a:gridCol>
                <a:gridCol w="732628">
                  <a:extLst>
                    <a:ext uri="{9D8B030D-6E8A-4147-A177-3AD203B41FA5}">
                      <a16:colId xmlns:a16="http://schemas.microsoft.com/office/drawing/2014/main" val="3124446814"/>
                    </a:ext>
                  </a:extLst>
                </a:gridCol>
                <a:gridCol w="865834">
                  <a:extLst>
                    <a:ext uri="{9D8B030D-6E8A-4147-A177-3AD203B41FA5}">
                      <a16:colId xmlns:a16="http://schemas.microsoft.com/office/drawing/2014/main" val="3042665770"/>
                    </a:ext>
                  </a:extLst>
                </a:gridCol>
                <a:gridCol w="949087">
                  <a:extLst>
                    <a:ext uri="{9D8B030D-6E8A-4147-A177-3AD203B41FA5}">
                      <a16:colId xmlns:a16="http://schemas.microsoft.com/office/drawing/2014/main" val="1364501427"/>
                    </a:ext>
                  </a:extLst>
                </a:gridCol>
                <a:gridCol w="965736">
                  <a:extLst>
                    <a:ext uri="{9D8B030D-6E8A-4147-A177-3AD203B41FA5}">
                      <a16:colId xmlns:a16="http://schemas.microsoft.com/office/drawing/2014/main" val="3850350693"/>
                    </a:ext>
                  </a:extLst>
                </a:gridCol>
              </a:tblGrid>
              <a:tr h="4212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Models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MSE (Training)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MSE (Validation)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R2 (Training)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R2 (Validation)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Adj. R2 (Training)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Adj. R2 (Validation)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4094236"/>
                  </a:ext>
                </a:extLst>
              </a:tr>
              <a:tr h="4212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Linear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8183.14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8869.18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4894627"/>
                  </a:ext>
                </a:extLst>
              </a:tr>
              <a:tr h="4212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Ridge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8163.59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8762.34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6446489"/>
                  </a:ext>
                </a:extLst>
              </a:tr>
              <a:tr h="4212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Lasso Regression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8147.30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8812.41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337654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A57DEC0-BC66-C197-7698-E48145EBD392}"/>
              </a:ext>
            </a:extLst>
          </p:cNvPr>
          <p:cNvSpPr/>
          <p:nvPr/>
        </p:nvSpPr>
        <p:spPr>
          <a:xfrm>
            <a:off x="2438400" y="1829437"/>
            <a:ext cx="6071935" cy="4658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EE0CC-7665-3FAF-52E1-7D3BB0E976E6}"/>
              </a:ext>
            </a:extLst>
          </p:cNvPr>
          <p:cNvSpPr txBox="1"/>
          <p:nvPr/>
        </p:nvSpPr>
        <p:spPr>
          <a:xfrm>
            <a:off x="393031" y="3121780"/>
            <a:ext cx="63821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Ridge regression</a:t>
            </a:r>
            <a:r>
              <a:rPr lang="en-US" b="1" dirty="0"/>
              <a:t> is the best model, so </a:t>
            </a:r>
            <a:r>
              <a:rPr lang="en-US" b="1" dirty="0" err="1"/>
              <a:t>proceding</a:t>
            </a:r>
            <a:r>
              <a:rPr lang="en-US" b="1" dirty="0"/>
              <a:t> with</a:t>
            </a:r>
          </a:p>
          <a:p>
            <a:r>
              <a:rPr lang="en-US" b="1" dirty="0"/>
              <a:t>it for our price prediction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Deals with Multicollinearity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Flexible in handling large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Prevents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gives a consistent output.</a:t>
            </a:r>
          </a:p>
        </p:txBody>
      </p:sp>
    </p:spTree>
    <p:extLst>
      <p:ext uri="{BB962C8B-B14F-4D97-AF65-F5344CB8AC3E}">
        <p14:creationId xmlns:p14="http://schemas.microsoft.com/office/powerpoint/2010/main" val="801758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CE2EE4-9589-EC58-6644-1A742229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5" y="746127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Comparing actual price with predicted price</a:t>
            </a: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15B3E33-039C-0182-6E08-E26BC859F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3"/>
          <a:stretch/>
        </p:blipFill>
        <p:spPr>
          <a:xfrm>
            <a:off x="1458195" y="1076927"/>
            <a:ext cx="8985216" cy="55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406"/>
            <a:ext cx="7767436" cy="1056243"/>
          </a:xfrm>
        </p:spPr>
        <p:txBody>
          <a:bodyPr>
            <a:normAutofit/>
          </a:bodyPr>
          <a:lstStyle/>
          <a:p>
            <a:r>
              <a:rPr lang="en-US" dirty="0"/>
              <a:t>OVERVIEW OF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405739"/>
            <a:ext cx="3660648" cy="433742"/>
          </a:xfrm>
        </p:spPr>
        <p:txBody>
          <a:bodyPr>
            <a:noAutofit/>
          </a:bodyPr>
          <a:lstStyle/>
          <a:p>
            <a:r>
              <a:rPr lang="en-US" b="1" dirty="0"/>
              <a:t>1. Amenities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9481"/>
            <a:ext cx="3660648" cy="10000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Internet, TV, Heating, Air-conditioning, Washer, Kitchen, Smoke detectors, Bathroom amenities, Pet friendly.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030261"/>
            <a:ext cx="3668664" cy="398738"/>
          </a:xfrm>
        </p:spPr>
        <p:txBody>
          <a:bodyPr>
            <a:noAutofit/>
          </a:bodyPr>
          <a:lstStyle/>
          <a:p>
            <a:r>
              <a:rPr lang="en-US" b="1" dirty="0"/>
              <a:t>2. Host features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08303"/>
            <a:ext cx="3668664" cy="1188158"/>
          </a:xfrm>
        </p:spPr>
        <p:txBody>
          <a:bodyPr>
            <a:normAutofit/>
          </a:bodyPr>
          <a:lstStyle/>
          <a:p>
            <a:r>
              <a:rPr lang="en-US" dirty="0"/>
              <a:t>Has profile pic, Is super host, Identity verified, Location exact, Instant bookable, Required guest profile picture, Require guest phone verification, Requires license.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4696461"/>
            <a:ext cx="3668664" cy="469108"/>
          </a:xfrm>
        </p:spPr>
        <p:txBody>
          <a:bodyPr>
            <a:noAutofit/>
          </a:bodyPr>
          <a:lstStyle/>
          <a:p>
            <a:r>
              <a:rPr lang="en-US" b="1" dirty="0"/>
              <a:t>3. locations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0" y="5165570"/>
            <a:ext cx="3660648" cy="1132704"/>
          </a:xfrm>
        </p:spPr>
        <p:txBody>
          <a:bodyPr>
            <a:normAutofit/>
          </a:bodyPr>
          <a:lstStyle/>
          <a:p>
            <a:r>
              <a:rPr lang="en-US" dirty="0"/>
              <a:t>Street, Neighbourhood, City, State, Zip code, Country code, Country, Latitude, Longitude.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405738"/>
            <a:ext cx="3657600" cy="365761"/>
          </a:xfrm>
        </p:spPr>
        <p:txBody>
          <a:bodyPr>
            <a:noAutofit/>
          </a:bodyPr>
          <a:lstStyle/>
          <a:p>
            <a:r>
              <a:rPr lang="en-US" b="1" dirty="0"/>
              <a:t>4. PROPERTY details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6972" y="1771500"/>
            <a:ext cx="3888976" cy="1179458"/>
          </a:xfrm>
        </p:spPr>
        <p:txBody>
          <a:bodyPr>
            <a:normAutofit/>
          </a:bodyPr>
          <a:lstStyle/>
          <a:p>
            <a:r>
              <a:rPr lang="en-US" dirty="0"/>
              <a:t>Property type, Room type, Accommodates, Bathrooms, Bedrooms, Beds, Bed types, Minimum nights, Maximum nights, Cancellation policy.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6972" y="2950957"/>
            <a:ext cx="3668664" cy="478041"/>
          </a:xfrm>
        </p:spPr>
        <p:txBody>
          <a:bodyPr>
            <a:noAutofit/>
          </a:bodyPr>
          <a:lstStyle/>
          <a:p>
            <a:r>
              <a:rPr lang="en-US" b="1" dirty="0"/>
              <a:t>5. Price and availability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6972" y="3428997"/>
            <a:ext cx="3657421" cy="1076741"/>
          </a:xfrm>
        </p:spPr>
        <p:txBody>
          <a:bodyPr/>
          <a:lstStyle/>
          <a:p>
            <a:r>
              <a:rPr lang="en-US" dirty="0"/>
              <a:t>Price, Security deposit, Cleaning fee, Availability 30,60,90 and 365. 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D78E4-1E7E-6B27-4019-55DA619BBCFD}"/>
              </a:ext>
            </a:extLst>
          </p:cNvPr>
          <p:cNvSpPr txBox="1"/>
          <p:nvPr/>
        </p:nvSpPr>
        <p:spPr>
          <a:xfrm>
            <a:off x="4936972" y="4141739"/>
            <a:ext cx="4114800" cy="40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cap="all" dirty="0">
                <a:solidFill>
                  <a:prstClr val="white">
                    <a:lumMod val="50000"/>
                  </a:prstClr>
                </a:solidFill>
                <a:latin typeface="Posterama"/>
              </a:rPr>
              <a:t>6. Reviews and listing counts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Posteram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7F51F-5B2E-EA29-FFD1-2E227C6D5D32}"/>
              </a:ext>
            </a:extLst>
          </p:cNvPr>
          <p:cNvSpPr txBox="1"/>
          <p:nvPr/>
        </p:nvSpPr>
        <p:spPr>
          <a:xfrm>
            <a:off x="4933746" y="4637005"/>
            <a:ext cx="3660648" cy="842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Number of </a:t>
            </a:r>
            <a:r>
              <a:rPr lang="en-US" sz="1400" dirty="0">
                <a:solidFill>
                  <a:prstClr val="black"/>
                </a:solidFill>
                <a:latin typeface="Avenir Next LT Pro Light"/>
              </a:rPr>
              <a:t>reviews, Last review, First review, Review scores, Reviews per month, Host listing counts.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CE2EE4-9589-EC58-6644-1A742229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5" y="746127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Comparing actual price with predicted price</a:t>
            </a:r>
          </a:p>
        </p:txBody>
      </p:sp>
      <p:pic>
        <p:nvPicPr>
          <p:cNvPr id="13" name="Picture 12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3D18247-F46C-F112-EA02-3AF47B71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82378"/>
            <a:ext cx="11994292" cy="347636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038BE5D-EFFF-24AC-3286-3096F8C4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2" y="3558745"/>
            <a:ext cx="11986054" cy="3216878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05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CE2EE4-9589-EC58-6644-1A742229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52" y="425284"/>
            <a:ext cx="8661341" cy="402990"/>
          </a:xfrm>
        </p:spPr>
        <p:txBody>
          <a:bodyPr/>
          <a:lstStyle/>
          <a:p>
            <a:pPr algn="l"/>
            <a:r>
              <a:rPr lang="en-US" sz="3200" dirty="0"/>
              <a:t>Checking co-relation</a:t>
            </a: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564BF59C-0909-A96C-24AE-940871B9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5" y="952285"/>
            <a:ext cx="10036410" cy="2476715"/>
          </a:xfrm>
          <a:prstGeom prst="rect">
            <a:avLst/>
          </a:prstGeom>
        </p:spPr>
      </p:pic>
      <p:pic>
        <p:nvPicPr>
          <p:cNvPr id="11" name="Picture 10" descr="A graph with blue lines and red line&#10;&#10;Description automatically generated">
            <a:extLst>
              <a:ext uri="{FF2B5EF4-FFF2-40B4-BE49-F238E27FC236}">
                <a16:creationId xmlns:a16="http://schemas.microsoft.com/office/drawing/2014/main" id="{EA7C73A5-0F56-0E2E-4BBA-9225D768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95" y="2988420"/>
            <a:ext cx="4168501" cy="38132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129286-A0BE-B3DB-5939-18D2E2297DF2}"/>
              </a:ext>
            </a:extLst>
          </p:cNvPr>
          <p:cNvSpPr/>
          <p:nvPr/>
        </p:nvSpPr>
        <p:spPr>
          <a:xfrm>
            <a:off x="2727158" y="952285"/>
            <a:ext cx="1138989" cy="844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6457D-E5E7-C652-9D0E-20CBFFF5A166}"/>
              </a:ext>
            </a:extLst>
          </p:cNvPr>
          <p:cNvSpPr/>
          <p:nvPr/>
        </p:nvSpPr>
        <p:spPr>
          <a:xfrm>
            <a:off x="4973053" y="952285"/>
            <a:ext cx="866273" cy="844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BCF84-B7BF-2707-4696-DF996426E29B}"/>
              </a:ext>
            </a:extLst>
          </p:cNvPr>
          <p:cNvSpPr/>
          <p:nvPr/>
        </p:nvSpPr>
        <p:spPr>
          <a:xfrm>
            <a:off x="7575721" y="4436012"/>
            <a:ext cx="2797343" cy="1692071"/>
          </a:xfrm>
          <a:prstGeom prst="rect">
            <a:avLst/>
          </a:prstGeom>
          <a:noFill/>
          <a:ln w="28575">
            <a:solidFill>
              <a:srgbClr val="468C8A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Accommodates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Cleaning Fee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9C32CF-84D5-C8AC-EAAA-790FEC39ABA4}"/>
              </a:ext>
            </a:extLst>
          </p:cNvPr>
          <p:cNvSpPr txBox="1"/>
          <p:nvPr/>
        </p:nvSpPr>
        <p:spPr>
          <a:xfrm>
            <a:off x="8185746" y="3934011"/>
            <a:ext cx="15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 </a:t>
            </a:r>
            <a:r>
              <a:rPr lang="en-US" b="1" dirty="0" err="1"/>
              <a:t>Varaibles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284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different color line&#10;&#10;Description automatically generated with medium confidence">
            <a:extLst>
              <a:ext uri="{FF2B5EF4-FFF2-40B4-BE49-F238E27FC236}">
                <a16:creationId xmlns:a16="http://schemas.microsoft.com/office/drawing/2014/main" id="{3F8FDA7F-E4E0-7410-02F0-C7CAE640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6" y="82378"/>
            <a:ext cx="10438009" cy="664793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72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line and orange line&#10;&#10;Description automatically generated">
            <a:extLst>
              <a:ext uri="{FF2B5EF4-FFF2-40B4-BE49-F238E27FC236}">
                <a16:creationId xmlns:a16="http://schemas.microsoft.com/office/drawing/2014/main" id="{0793AC6E-67B7-CD8B-688B-E69F3B8A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3" y="115330"/>
            <a:ext cx="10690634" cy="663145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985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numbers and a line of red and yellow bars&#10;&#10;Description automatically generated with medium confidence">
            <a:extLst>
              <a:ext uri="{FF2B5EF4-FFF2-40B4-BE49-F238E27FC236}">
                <a16:creationId xmlns:a16="http://schemas.microsoft.com/office/drawing/2014/main" id="{A28192C3-43C8-D8A0-8CBD-08B3EB95A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33"/>
          <a:stretch/>
        </p:blipFill>
        <p:spPr>
          <a:xfrm>
            <a:off x="876995" y="138285"/>
            <a:ext cx="10438009" cy="658143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11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54B5689-69B8-F288-6530-C476D5B5E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41" b="3663"/>
          <a:stretch/>
        </p:blipFill>
        <p:spPr>
          <a:xfrm>
            <a:off x="750683" y="76200"/>
            <a:ext cx="10690634" cy="67056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02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line and orange line&#10;&#10;Description automatically generated">
            <a:extLst>
              <a:ext uri="{FF2B5EF4-FFF2-40B4-BE49-F238E27FC236}">
                <a16:creationId xmlns:a16="http://schemas.microsoft.com/office/drawing/2014/main" id="{0740A9AA-A60D-51A5-4467-7947CF79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2"/>
          <a:stretch/>
        </p:blipFill>
        <p:spPr>
          <a:xfrm>
            <a:off x="750683" y="51486"/>
            <a:ext cx="10690634" cy="675502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628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97FA391-55D6-598F-E518-EA2516284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2165" y="1673174"/>
            <a:ext cx="5682033" cy="2328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6705" y="0"/>
            <a:ext cx="10515600" cy="989910"/>
          </a:xfrm>
        </p:spPr>
        <p:txBody>
          <a:bodyPr/>
          <a:lstStyle/>
          <a:p>
            <a:r>
              <a:rPr lang="en-US" dirty="0"/>
              <a:t>Let’s check the prices!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1" name="Picture 30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E0185483-EB9F-3578-D218-45009FE0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78" y="1126436"/>
            <a:ext cx="9164329" cy="47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1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226" y="136525"/>
            <a:ext cx="10515600" cy="989910"/>
          </a:xfrm>
        </p:spPr>
        <p:txBody>
          <a:bodyPr/>
          <a:lstStyle/>
          <a:p>
            <a:r>
              <a:rPr lang="en-US" dirty="0"/>
              <a:t>Let’s check the prices!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A65F32C3-7B8F-3E1B-78E5-D118B77A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45" y="1126436"/>
            <a:ext cx="9173855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862" y="598438"/>
            <a:ext cx="8661341" cy="1415891"/>
          </a:xfrm>
        </p:spPr>
        <p:txBody>
          <a:bodyPr/>
          <a:lstStyle/>
          <a:p>
            <a:r>
              <a:rPr lang="en-US" dirty="0"/>
              <a:t>Overview of cleaning done to dataset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764079-F1F4-CBE0-8E28-D79B8066C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03793"/>
              </p:ext>
            </p:extLst>
          </p:nvPr>
        </p:nvGraphicFramePr>
        <p:xfrm>
          <a:off x="1764862" y="1581057"/>
          <a:ext cx="8128000" cy="3774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57424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03855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7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Amenities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columns with different amenities (TV, Internet,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02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Divided host features in individual columns (Host Since, </a:t>
                      </a:r>
                      <a:r>
                        <a:rPr lang="en-US" dirty="0" err="1"/>
                        <a:t>Superhost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Experienced Offered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Changed NA to none &amp; replaced 1 with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86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 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Changed </a:t>
                      </a:r>
                      <a:r>
                        <a:rPr lang="en-US" dirty="0">
                          <a:effectLst/>
                        </a:rPr>
                        <a:t>within an hour to 1 Hour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2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within a few hours to Few Hours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3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within a day to 1 Day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2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 few days or more to Few Days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5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54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862" y="384314"/>
            <a:ext cx="8661341" cy="887895"/>
          </a:xfrm>
        </p:spPr>
        <p:txBody>
          <a:bodyPr/>
          <a:lstStyle/>
          <a:p>
            <a:r>
              <a:rPr lang="en-US" dirty="0"/>
              <a:t>Data after cleaning</a:t>
            </a:r>
          </a:p>
        </p:txBody>
      </p:sp>
    </p:spTree>
    <p:extLst>
      <p:ext uri="{BB962C8B-B14F-4D97-AF65-F5344CB8AC3E}">
        <p14:creationId xmlns:p14="http://schemas.microsoft.com/office/powerpoint/2010/main" val="92468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311CC4-98A9-BE73-29B8-6D9BFE02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7160"/>
            <a:ext cx="5219231" cy="201770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C7200-0759-8EDE-B140-CF98164A1E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24539"/>
            <a:ext cx="5227208" cy="287158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r>
              <a:rPr lang="en-US" dirty="0"/>
              <a:t>At Contoso, we believe in giving 110%. By using </a:t>
            </a:r>
            <a:br>
              <a:rPr lang="en-US" dirty="0"/>
            </a:br>
            <a:r>
              <a:rPr lang="en-US" dirty="0"/>
              <a:t>energy efficient building methods, we help </a:t>
            </a:r>
            <a:br>
              <a:rPr lang="en-US" dirty="0"/>
            </a:br>
            <a:r>
              <a:rPr lang="en-US" dirty="0"/>
              <a:t>commercial businesses grow and foster a </a:t>
            </a:r>
            <a:br>
              <a:rPr lang="en-US" dirty="0"/>
            </a:br>
            <a:r>
              <a:rPr lang="en-US" dirty="0"/>
              <a:t>consumer first mindset. We thrive because </a:t>
            </a:r>
            <a:br>
              <a:rPr lang="en-US" dirty="0"/>
            </a:br>
            <a:r>
              <a:rPr lang="en-US" dirty="0"/>
              <a:t>of our market knowledge and a great team </a:t>
            </a:r>
            <a:br>
              <a:rPr lang="en-US" dirty="0"/>
            </a:br>
            <a:r>
              <a:rPr lang="en-US" dirty="0"/>
              <a:t>behind our product. As our CEO says, </a:t>
            </a:r>
            <a:br>
              <a:rPr lang="en-US" dirty="0"/>
            </a:br>
            <a:r>
              <a:rPr lang="en-US" dirty="0"/>
              <a:t>"Efficiencies will come from proactively </a:t>
            </a:r>
            <a:br>
              <a:rPr lang="en-US" dirty="0"/>
            </a:br>
            <a:r>
              <a:rPr lang="en-US" dirty="0"/>
              <a:t>transforming how we do business."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862" y="598438"/>
            <a:ext cx="8661341" cy="1415891"/>
          </a:xfrm>
        </p:spPr>
        <p:txBody>
          <a:bodyPr/>
          <a:lstStyle/>
          <a:p>
            <a:r>
              <a:rPr lang="en-US" dirty="0"/>
              <a:t>Overview of cleaning done to dataset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764079-F1F4-CBE0-8E28-D79B8066C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0493"/>
              </p:ext>
            </p:extLst>
          </p:nvPr>
        </p:nvGraphicFramePr>
        <p:xfrm>
          <a:off x="1764862" y="1581057"/>
          <a:ext cx="8128000" cy="3505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57424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03855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Host Response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Filled NA to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7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Host Acceptance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Replaced Apartment to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02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Checked corresponding </a:t>
                      </a:r>
                      <a:r>
                        <a:rPr lang="en-US" b="0" dirty="0" err="1"/>
                        <a:t>lat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lon</a:t>
                      </a:r>
                      <a:r>
                        <a:rPr lang="en-US" b="0" dirty="0"/>
                        <a:t> and filled 0 to 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Neighbourhood Cleansed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Filled Na to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86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Dropped the NA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2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Replaced NA with Italy after checking corresponding city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3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2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5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43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862" y="598438"/>
            <a:ext cx="8661341" cy="1415891"/>
          </a:xfrm>
        </p:spPr>
        <p:txBody>
          <a:bodyPr/>
          <a:lstStyle/>
          <a:p>
            <a:r>
              <a:rPr lang="en-US" dirty="0"/>
              <a:t>Overview of cleaning done to dataset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1764079-F1F4-CBE0-8E28-D79B8066C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75444"/>
              </p:ext>
            </p:extLst>
          </p:nvPr>
        </p:nvGraphicFramePr>
        <p:xfrm>
          <a:off x="1764862" y="1581057"/>
          <a:ext cx="8128000" cy="3505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57424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03855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Cancellation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Strict_new</a:t>
                      </a:r>
                      <a:r>
                        <a:rPr lang="en-US" b="0" dirty="0"/>
                        <a:t> to Strict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7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Moderate_new</a:t>
                      </a:r>
                      <a:r>
                        <a:rPr lang="en-US" b="0" dirty="0"/>
                        <a:t> to 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02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Flexible_new</a:t>
                      </a:r>
                      <a:r>
                        <a:rPr lang="en-US" b="0" dirty="0"/>
                        <a:t> to 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Super_strict_60_new to Super_strict_60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86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Super_strict_30_new to Super_strict_30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2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Has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Changed t to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3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0.21 to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2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NA to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5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60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324" y="523094"/>
            <a:ext cx="5669280" cy="1235510"/>
          </a:xfrm>
        </p:spPr>
        <p:txBody>
          <a:bodyPr>
            <a:normAutofit/>
          </a:bodyPr>
          <a:lstStyle/>
          <a:p>
            <a:r>
              <a:rPr lang="en-US" dirty="0"/>
              <a:t>Data after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166760"/>
            <a:ext cx="5669280" cy="4168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So, after cleaning the dataset the shape of the it has changed from (494954, 89) to (486996, 75).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dropped few columns and added few new columns.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have 75 attributes after adding all the features, amenities, dropping off the column and dropping the null values of the price column 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3C007-46B4-9761-91D9-A881B96D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258B5-10B1-F31A-3F49-87B4BAD0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335766"/>
            <a:ext cx="6754953" cy="1018120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EF7FE297-608B-044F-D6FC-048FBE53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72" y="1078763"/>
            <a:ext cx="9173855" cy="5277587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E4827E90-DA67-B854-21B4-9BA4ACD9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072" y="1078763"/>
            <a:ext cx="9173855" cy="5277587"/>
          </a:xfrm>
          <a:prstGeom prst="rect">
            <a:avLst/>
          </a:prstGeom>
        </p:spPr>
      </p:pic>
      <p:pic>
        <p:nvPicPr>
          <p:cNvPr id="17" name="Picture 16" descr="A map of the world&#10;&#10;Description automatically generated">
            <a:extLst>
              <a:ext uri="{FF2B5EF4-FFF2-40B4-BE49-F238E27FC236}">
                <a16:creationId xmlns:a16="http://schemas.microsoft.com/office/drawing/2014/main" id="{EC0FDA42-6068-411C-03FE-429B6A06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071" y="1135351"/>
            <a:ext cx="917385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2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7" y="0"/>
            <a:ext cx="9845031" cy="1056243"/>
          </a:xfrm>
        </p:spPr>
        <p:txBody>
          <a:bodyPr>
            <a:normAutofit/>
          </a:bodyPr>
          <a:lstStyle/>
          <a:p>
            <a:r>
              <a:rPr lang="en-US" dirty="0"/>
              <a:t>What’s the price distribution?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3" name="Picture 32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B5DDAD41-60E8-8A4A-7782-25271299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6" y="1423273"/>
            <a:ext cx="9164329" cy="5115639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F4FB37-D715-AD4A-64F1-0F4C2060DDDF}"/>
              </a:ext>
            </a:extLst>
          </p:cNvPr>
          <p:cNvSpPr/>
          <p:nvPr/>
        </p:nvSpPr>
        <p:spPr>
          <a:xfrm>
            <a:off x="1978924" y="2906973"/>
            <a:ext cx="1078173" cy="3125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Win32_CP_v7" id="{5795BD71-7F33-4B34-990A-D45AA585CF29}" vid="{C8FF4E2C-5F3D-4669-A823-29790D1D04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0D592A-2719-4BA4-9D58-C850DA066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1AD7C0-530D-48DD-B62C-B23D425EAC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71E388-B7A0-4DD3-934B-C3516E0899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{94FCE903-9C3F-4AE8-9E44-AE340D48DCD2}tf16411248_win32</Template>
  <TotalTime>7113</TotalTime>
  <Words>1364</Words>
  <Application>Microsoft Office PowerPoint</Application>
  <PresentationFormat>Widescreen</PresentationFormat>
  <Paragraphs>284</Paragraphs>
  <Slides>41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Avenir Next LT Pro Light</vt:lpstr>
      <vt:lpstr>Calibri</vt:lpstr>
      <vt:lpstr>Courier New</vt:lpstr>
      <vt:lpstr>Posterama</vt:lpstr>
      <vt:lpstr>Custom</vt:lpstr>
      <vt:lpstr>Unlocking Affordable Airbnb Stays Worldwide: A Data Analysis</vt:lpstr>
      <vt:lpstr>Our aim</vt:lpstr>
      <vt:lpstr>OVERVIEW OF DATASET</vt:lpstr>
      <vt:lpstr>Overview of cleaning done to dataset </vt:lpstr>
      <vt:lpstr>Overview of cleaning done to dataset </vt:lpstr>
      <vt:lpstr>Overview of cleaning done to dataset </vt:lpstr>
      <vt:lpstr>Data after cleaning</vt:lpstr>
      <vt:lpstr>PowerPoint Presentation</vt:lpstr>
      <vt:lpstr>What’s the price distribution?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part -2 price prediction model </vt:lpstr>
      <vt:lpstr>OVERVIEW OF DATASET</vt:lpstr>
      <vt:lpstr>Details of our dataset</vt:lpstr>
      <vt:lpstr>Dropping columns</vt:lpstr>
      <vt:lpstr>One Hot Encoding</vt:lpstr>
      <vt:lpstr>Data Splitting</vt:lpstr>
      <vt:lpstr>Principal component analysis (PCA)</vt:lpstr>
      <vt:lpstr>Regression analysis</vt:lpstr>
      <vt:lpstr>Regression analysis</vt:lpstr>
      <vt:lpstr>Regression analysis</vt:lpstr>
      <vt:lpstr>Regression analysis</vt:lpstr>
      <vt:lpstr>Comparing actual price with predicted price</vt:lpstr>
      <vt:lpstr>Comparing actual price with predicted price</vt:lpstr>
      <vt:lpstr>Checking co-relation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Let’s check the prices!</vt:lpstr>
      <vt:lpstr>Let’s check the prices!</vt:lpstr>
      <vt:lpstr>Data after cleaning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Gore, NidhishAbhijit</dc:creator>
  <cp:lastModifiedBy>Gore, NidhishAbhijit</cp:lastModifiedBy>
  <cp:revision>135</cp:revision>
  <dcterms:created xsi:type="dcterms:W3CDTF">2023-10-21T19:09:34Z</dcterms:created>
  <dcterms:modified xsi:type="dcterms:W3CDTF">2023-12-19T23:57:38Z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